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4169" r:id="rId4"/>
  </p:sldMasterIdLst>
  <p:notesMasterIdLst>
    <p:notesMasterId r:id="rId25"/>
  </p:notesMasterIdLst>
  <p:handoutMasterIdLst>
    <p:handoutMasterId r:id="rId26"/>
  </p:handoutMasterIdLst>
  <p:sldIdLst>
    <p:sldId id="2147470712" r:id="rId5"/>
    <p:sldId id="2147470698" r:id="rId6"/>
    <p:sldId id="2147470711" r:id="rId7"/>
    <p:sldId id="2147470694" r:id="rId8"/>
    <p:sldId id="2147470695" r:id="rId9"/>
    <p:sldId id="2147470696" r:id="rId10"/>
    <p:sldId id="2147470697" r:id="rId11"/>
    <p:sldId id="2147470699" r:id="rId12"/>
    <p:sldId id="2147470700" r:id="rId13"/>
    <p:sldId id="2147470701" r:id="rId14"/>
    <p:sldId id="2147470703" r:id="rId15"/>
    <p:sldId id="2147470687" r:id="rId16"/>
    <p:sldId id="2147470704" r:id="rId17"/>
    <p:sldId id="2147470706" r:id="rId18"/>
    <p:sldId id="2147470705" r:id="rId19"/>
    <p:sldId id="2147470707" r:id="rId20"/>
    <p:sldId id="2147470708" r:id="rId21"/>
    <p:sldId id="2147470665" r:id="rId22"/>
    <p:sldId id="2147470686" r:id="rId23"/>
    <p:sldId id="2147470301" r:id="rId24"/>
  </p:sldIdLst>
  <p:sldSz cx="14630400" cy="8229600"/>
  <p:notesSz cx="6858000" cy="9144000"/>
  <p:embeddedFontLst>
    <p:embeddedFont>
      <p:font typeface="Aptos SemiBold" panose="020B0004020202020204" pitchFamily="34" charset="0"/>
      <p:regular r:id="rId27"/>
      <p:bold r:id="rId28"/>
      <p:italic r:id="rId29"/>
      <p:boldItalic r:id="rId30"/>
    </p:embeddedFont>
    <p:embeddedFont>
      <p:font typeface="Arial Nova" panose="020B0504020202020204" pitchFamily="34" charset="0"/>
      <p:regular r:id="rId31"/>
      <p:bold r:id="rId32"/>
      <p:italic r:id="rId33"/>
      <p:boldItalic r:id="rId34"/>
    </p:embeddedFont>
    <p:embeddedFont>
      <p:font typeface="Arial Nova Light" panose="020B0304020202020204" pitchFamily="34" charset="0"/>
      <p:regular r:id="rId35"/>
      <p:italic r:id="rId36"/>
    </p:embeddedFont>
    <p:embeddedFont>
      <p:font typeface="GT America LCG Rg" panose="00000800000000000000" charset="0"/>
      <p:regular r:id="rId37"/>
      <p:bold r:id="rId38"/>
      <p:italic r:id="rId39"/>
      <p:boldItalic r:id="rId40"/>
    </p:embeddedFont>
  </p:embeddedFontLst>
  <p:defaultTex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5103D0F-55C4-5F9E-ECA2-00E33CF40102}" name="Amit Daniel" initials="AD" userId="S::Amit.Daniel@checkmarx.com::a6beae32-59b5-4a79-8b99-cb4d154c8cfc" providerId="AD"/>
  <p188:author id="{A4D0DB2D-B26E-75B5-537E-6A4005204995}" name="Renny Shen" initials="RS" userId="S::renny.shen@checkmarx.com::d9eaa040-12c5-4e3a-962d-fe82e1849fa4" providerId="AD"/>
  <p188:author id="{6A76902F-54F2-51FE-76C7-70FD21DE07BB}" name="Renny Shen" initials="RS" userId="S::Renny.Shen@checkmarx.com::d9eaa040-12c5-4e3a-962d-fe82e1849fa4" providerId="AD"/>
  <p188:author id="{2C87A443-772F-B66E-F335-85F35EA5CB6E}" name="Michael Smythe" initials="MS" userId="S::michael.smythe@checkmarx.com::60e3ae54-b7e1-4a22-aaf6-375a5a3145d4" providerId="AD"/>
  <p188:author id="{A1476255-64D6-D72B-B296-F29FE9B4C9E8}" name="Kate Huff" initials="KH" userId="S::kaitlyn.huff@checkmarx.com::f9840fca-c145-4fdf-9929-89de5f874d5a" providerId="AD"/>
  <p188:author id="{C3157065-389D-B7CC-9509-4A63424739D4}" name="Amit Daniel" initials="AD" userId="S::amit.daniel@checkmarx.com::a6beae32-59b5-4a79-8b99-cb4d154c8cfc" providerId="AD"/>
  <p188:author id="{8B6CC276-9B09-D804-2C67-E45AFAA64F19}" name="Michael Smythe" initials="MS" userId="S::Michael.Smythe@checkmarx.com::60e3ae54-b7e1-4a22-aaf6-375a5a3145d4" providerId="AD"/>
  <p188:author id="{96F07379-0504-0FD7-D7D0-797111A7BE21}" name="Suzy Worbey" initials="SW" userId="S::suzy.worbey@checkmarx.com::bc9ea416-04aa-429f-9712-0e515023b429" providerId="AD"/>
  <p188:author id="{B2AF109C-4E66-0C82-C62E-7D282CE30F2F}" name="Amanda Goedde" initials="AG" userId="S::amanda.goedde@checkmarx.com::88c5908c-98aa-411f-b567-124b7f5f4cd4" providerId="AD"/>
  <p188:author id="{3DB1BEA8-4063-7E03-1E15-37EAE41DE952}" name="Kate Huff" initials="KH" userId="S::Kaitlyn.Huff@checkmarx.com::f9840fca-c145-4fdf-9929-89de5f874d5a" providerId="AD"/>
  <p188:author id="{490B45C4-EE6D-B8F6-7ED1-7A6E4CD1FECB}" name="Reut Levant" initials="" userId="S::Reut.Levant@checkmarx.com::c53a50f9-bc0b-49ba-856d-fc408464416b" providerId="AD"/>
  <p188:author id="{3CDBD9D2-116C-D3BB-3377-D1C495131C94}" name="Reut Levant" initials="RL" userId="S::reut.levant@checkmarx.com::c53a50f9-bc0b-49ba-856d-fc408464416b" providerId="AD"/>
  <p188:author id="{6763C4D9-284E-05B3-2E0F-D95519780EF0}" name="Matt Childs" initials="MC" userId="S::matt.childs@checkmarx.com::37002e11-bcb1-42b5-bf14-0cb70b786ec0" providerId="AD"/>
  <p188:author id="{7C05C4DE-CEEB-A55F-0C03-C0876B42E094}" name="Maor Sorero" initials="MS" userId="S::maor.sorero@checkmarx.com::273b5458-75f1-4f30-b78e-db4e7e45f2d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E7FF"/>
    <a:srgbClr val="282828"/>
    <a:srgbClr val="121185"/>
    <a:srgbClr val="353AB0"/>
    <a:srgbClr val="30268C"/>
    <a:srgbClr val="2E2589"/>
    <a:srgbClr val="404586"/>
    <a:srgbClr val="34405D"/>
    <a:srgbClr val="0C172D"/>
    <a:srgbClr val="36416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E53EE51-78EF-4C16-8D3E-A943F4AFB77C}" v="13" dt="2024-09-20T11:57:55.421"/>
  </p1510:revLst>
</p1510:revInfo>
</file>

<file path=ppt/tableStyles.xml><?xml version="1.0" encoding="utf-8"?>
<a:tblStyleLst xmlns:a="http://schemas.openxmlformats.org/drawingml/2006/main" def="{5C22544A-7EE6-4342-B048-85BDC9FD1C3A}">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handoutMaster" Target="handoutMasters/handoutMaster1.xml"/><Relationship Id="rId39" Type="http://schemas.openxmlformats.org/officeDocument/2006/relationships/font" Target="fonts/font13.fntdata"/><Relationship Id="rId21" Type="http://schemas.openxmlformats.org/officeDocument/2006/relationships/slide" Target="slides/slide17.xml"/><Relationship Id="rId34" Type="http://schemas.openxmlformats.org/officeDocument/2006/relationships/font" Target="fonts/font8.fntdata"/><Relationship Id="rId42" Type="http://schemas.openxmlformats.org/officeDocument/2006/relationships/viewProps" Target="viewProps.xml"/><Relationship Id="rId47"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font" Target="fonts/font3.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font" Target="fonts/font14.fntdata"/><Relationship Id="rId45"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2.fntdata"/><Relationship Id="rId36" Type="http://schemas.openxmlformats.org/officeDocument/2006/relationships/font" Target="fonts/font10.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5.fntdata"/><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33" Type="http://schemas.openxmlformats.org/officeDocument/2006/relationships/font" Target="fonts/font7.fntdata"/><Relationship Id="rId38" Type="http://schemas.openxmlformats.org/officeDocument/2006/relationships/font" Target="fonts/font12.fntdata"/><Relationship Id="rId46" Type="http://schemas.microsoft.com/office/2015/10/relationships/revisionInfo" Target="revisionInfo.xml"/><Relationship Id="rId20" Type="http://schemas.openxmlformats.org/officeDocument/2006/relationships/slide" Target="slides/slide16.xml"/><Relationship Id="rId4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Zack Bentolila" userId="yHyK4sIOW8ugEsmliKopvgzoxUxkoggxwj6KLhml2fY=" providerId="None" clId="Web-{DE53EE51-78EF-4C16-8D3E-A943F4AFB77C}"/>
    <pc:docChg chg="modSld">
      <pc:chgData name="Zack Bentolila" userId="yHyK4sIOW8ugEsmliKopvgzoxUxkoggxwj6KLhml2fY=" providerId="None" clId="Web-{DE53EE51-78EF-4C16-8D3E-A943F4AFB77C}" dt="2024-09-20T11:57:55.421" v="14" actId="1076"/>
      <pc:docMkLst>
        <pc:docMk/>
      </pc:docMkLst>
      <pc:sldChg chg="modSp modCm">
        <pc:chgData name="Zack Bentolila" userId="yHyK4sIOW8ugEsmliKopvgzoxUxkoggxwj6KLhml2fY=" providerId="None" clId="Web-{DE53EE51-78EF-4C16-8D3E-A943F4AFB77C}" dt="2024-09-20T11:57:55.421" v="14" actId="1076"/>
        <pc:sldMkLst>
          <pc:docMk/>
          <pc:sldMk cId="2419693972" sldId="2147470701"/>
        </pc:sldMkLst>
        <pc:spChg chg="mod">
          <ac:chgData name="Zack Bentolila" userId="yHyK4sIOW8ugEsmliKopvgzoxUxkoggxwj6KLhml2fY=" providerId="None" clId="Web-{DE53EE51-78EF-4C16-8D3E-A943F4AFB77C}" dt="2024-09-20T11:57:55.421" v="14" actId="1076"/>
          <ac:spMkLst>
            <pc:docMk/>
            <pc:sldMk cId="2419693972" sldId="2147470701"/>
            <ac:spMk id="46" creationId="{5C646583-2555-5E42-C06E-1F88E4570B36}"/>
          </ac:spMkLst>
        </pc:spChg>
        <pc:extLst>
          <p:ext xmlns:p="http://schemas.openxmlformats.org/presentationml/2006/main" uri="{D6D511B9-2390-475A-947B-AFAB55BFBCF1}">
            <pc226:cmChg xmlns:pc226="http://schemas.microsoft.com/office/powerpoint/2022/06/main/command" chg="mod">
              <pc226:chgData name="Zack Bentolila" userId="yHyK4sIOW8ugEsmliKopvgzoxUxkoggxwj6KLhml2fY=" providerId="None" clId="Web-{DE53EE51-78EF-4C16-8D3E-A943F4AFB77C}" dt="2024-09-20T11:57:13.169" v="6" actId="20577"/>
              <pc2:cmMkLst xmlns:pc2="http://schemas.microsoft.com/office/powerpoint/2019/9/main/command">
                <pc:docMk/>
                <pc:sldMk cId="2419693972" sldId="2147470701"/>
                <pc2:cmMk id="{7A813D5C-1CA9-2546-9B37-0B5B527F7163}"/>
              </pc2:cmMkLst>
            </pc226:cmChg>
          </p:ext>
        </pc:extLst>
      </pc:sldChg>
    </pc:docChg>
  </pc:docChgLst>
  <pc:docChgLst>
    <pc:chgData name="Zack Bentolila" userId="yHyK4sIOW8ugEsmliKopvgzoxUxkoggxwj6KLhml2fY=" providerId="None" clId="Web-{0AD7831E-517D-4790-9F14-D0329C721040}"/>
    <pc:docChg chg="modSld">
      <pc:chgData name="Zack Bentolila" userId="yHyK4sIOW8ugEsmliKopvgzoxUxkoggxwj6KLhml2fY=" providerId="None" clId="Web-{0AD7831E-517D-4790-9F14-D0329C721040}" dt="2024-07-16T16:19:12.601" v="10" actId="1076"/>
      <pc:docMkLst>
        <pc:docMk/>
      </pc:docMkLst>
      <pc:sldChg chg="modSp">
        <pc:chgData name="Zack Bentolila" userId="yHyK4sIOW8ugEsmliKopvgzoxUxkoggxwj6KLhml2fY=" providerId="None" clId="Web-{0AD7831E-517D-4790-9F14-D0329C721040}" dt="2024-07-16T16:19:12.601" v="10" actId="1076"/>
        <pc:sldMkLst>
          <pc:docMk/>
          <pc:sldMk cId="3961158092" sldId="2147470712"/>
        </pc:sldMkLst>
        <pc:spChg chg="mod">
          <ac:chgData name="Zack Bentolila" userId="yHyK4sIOW8ugEsmliKopvgzoxUxkoggxwj6KLhml2fY=" providerId="None" clId="Web-{0AD7831E-517D-4790-9F14-D0329C721040}" dt="2024-07-16T16:19:12.601" v="10" actId="1076"/>
          <ac:spMkLst>
            <pc:docMk/>
            <pc:sldMk cId="3961158092" sldId="2147470712"/>
            <ac:spMk id="2" creationId="{BE053B14-82E2-AE55-8734-3178EE4E8AE9}"/>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E76578B-3A51-746D-60A6-C7C9848793F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r">
              <a:defRPr sz="1200"/>
            </a:lvl1pPr>
          </a:lstStyle>
          <a:p>
            <a:endParaRPr lang="he-IL"/>
          </a:p>
        </p:txBody>
      </p:sp>
      <p:sp>
        <p:nvSpPr>
          <p:cNvPr id="3" name="Date Placeholder 2">
            <a:extLst>
              <a:ext uri="{FF2B5EF4-FFF2-40B4-BE49-F238E27FC236}">
                <a16:creationId xmlns:a16="http://schemas.microsoft.com/office/drawing/2014/main" id="{1DA1BF1F-F125-1644-3880-27B7F54900F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l">
              <a:defRPr sz="1200"/>
            </a:lvl1pPr>
          </a:lstStyle>
          <a:p>
            <a:fld id="{70F68748-38C5-474F-8509-B77D439D5994}" type="datetimeFigureOut">
              <a:rPr lang="he-IL" smtClean="0"/>
              <a:t>י"ז/אלול/תשפ"ד</a:t>
            </a:fld>
            <a:endParaRPr lang="he-IL"/>
          </a:p>
        </p:txBody>
      </p:sp>
      <p:sp>
        <p:nvSpPr>
          <p:cNvPr id="4" name="Footer Placeholder 3">
            <a:extLst>
              <a:ext uri="{FF2B5EF4-FFF2-40B4-BE49-F238E27FC236}">
                <a16:creationId xmlns:a16="http://schemas.microsoft.com/office/drawing/2014/main" id="{89843DF4-D331-84E8-6C3A-2D21E34FBBE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r">
              <a:defRPr sz="1200"/>
            </a:lvl1pPr>
          </a:lstStyle>
          <a:p>
            <a:endParaRPr lang="he-IL"/>
          </a:p>
        </p:txBody>
      </p:sp>
      <p:sp>
        <p:nvSpPr>
          <p:cNvPr id="5" name="Slide Number Placeholder 4">
            <a:extLst>
              <a:ext uri="{FF2B5EF4-FFF2-40B4-BE49-F238E27FC236}">
                <a16:creationId xmlns:a16="http://schemas.microsoft.com/office/drawing/2014/main" id="{3BD1E764-478A-A045-E29E-332E1BFA72B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l">
              <a:defRPr sz="1200"/>
            </a:lvl1pPr>
          </a:lstStyle>
          <a:p>
            <a:fld id="{5710F83E-722B-4F98-B9A6-A9EF1EB54FE6}" type="slidenum">
              <a:rPr lang="he-IL" smtClean="0"/>
              <a:t>‹#›</a:t>
            </a:fld>
            <a:endParaRPr lang="he-IL"/>
          </a:p>
        </p:txBody>
      </p:sp>
    </p:spTree>
    <p:extLst>
      <p:ext uri="{BB962C8B-B14F-4D97-AF65-F5344CB8AC3E}">
        <p14:creationId xmlns:p14="http://schemas.microsoft.com/office/powerpoint/2010/main" val="18234820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L"/>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B39E7DF-1EFE-C34B-A615-93DBF5F08EEC}" type="datetimeFigureOut">
              <a:rPr lang="en-IL" smtClean="0"/>
              <a:t>09/20/2024</a:t>
            </a:fld>
            <a:endParaRPr lang="en-IL"/>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L"/>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L"/>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L"/>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DF931F1-E36E-F74F-AB9B-21A76FB8AF9E}" type="slidenum">
              <a:rPr lang="en-IL" smtClean="0"/>
              <a:t>‹#›</a:t>
            </a:fld>
            <a:endParaRPr lang="en-IL"/>
          </a:p>
        </p:txBody>
      </p:sp>
    </p:spTree>
    <p:extLst>
      <p:ext uri="{BB962C8B-B14F-4D97-AF65-F5344CB8AC3E}">
        <p14:creationId xmlns:p14="http://schemas.microsoft.com/office/powerpoint/2010/main" val="2162756209"/>
      </p:ext>
    </p:extLst>
  </p:cSld>
  <p:clrMap bg1="lt1" tx1="dk1" bg2="lt2" tx2="dk2" accent1="accent1" accent2="accent2" accent3="accent3" accent4="accent4" accent5="accent5" accent6="accent6" hlink="hlink" folHlink="folHlink"/>
  <p:notesStyle>
    <a:lvl1pPr marL="0" algn="l" defTabSz="1097280" rtl="0" eaLnBrk="1" latinLnBrk="0" hangingPunct="1">
      <a:defRPr sz="1440" kern="1200">
        <a:solidFill>
          <a:schemeClr val="tx1"/>
        </a:solidFill>
        <a:latin typeface="+mn-lt"/>
        <a:ea typeface="+mn-ea"/>
        <a:cs typeface="+mn-cs"/>
      </a:defRPr>
    </a:lvl1pPr>
    <a:lvl2pPr marL="548640" algn="l" defTabSz="1097280" rtl="0" eaLnBrk="1" latinLnBrk="0" hangingPunct="1">
      <a:defRPr sz="1440" kern="1200">
        <a:solidFill>
          <a:schemeClr val="tx1"/>
        </a:solidFill>
        <a:latin typeface="+mn-lt"/>
        <a:ea typeface="+mn-ea"/>
        <a:cs typeface="+mn-cs"/>
      </a:defRPr>
    </a:lvl2pPr>
    <a:lvl3pPr marL="1097280" algn="l" defTabSz="1097280" rtl="0" eaLnBrk="1" latinLnBrk="0" hangingPunct="1">
      <a:defRPr sz="1440" kern="1200">
        <a:solidFill>
          <a:schemeClr val="tx1"/>
        </a:solidFill>
        <a:latin typeface="+mn-lt"/>
        <a:ea typeface="+mn-ea"/>
        <a:cs typeface="+mn-cs"/>
      </a:defRPr>
    </a:lvl3pPr>
    <a:lvl4pPr marL="1645920" algn="l" defTabSz="1097280" rtl="0" eaLnBrk="1" latinLnBrk="0" hangingPunct="1">
      <a:defRPr sz="1440" kern="1200">
        <a:solidFill>
          <a:schemeClr val="tx1"/>
        </a:solidFill>
        <a:latin typeface="+mn-lt"/>
        <a:ea typeface="+mn-ea"/>
        <a:cs typeface="+mn-cs"/>
      </a:defRPr>
    </a:lvl4pPr>
    <a:lvl5pPr marL="2194560" algn="l" defTabSz="1097280" rtl="0" eaLnBrk="1" latinLnBrk="0" hangingPunct="1">
      <a:defRPr sz="1440" kern="1200">
        <a:solidFill>
          <a:schemeClr val="tx1"/>
        </a:solidFill>
        <a:latin typeface="+mn-lt"/>
        <a:ea typeface="+mn-ea"/>
        <a:cs typeface="+mn-cs"/>
      </a:defRPr>
    </a:lvl5pPr>
    <a:lvl6pPr marL="2743200" algn="l" defTabSz="1097280" rtl="0" eaLnBrk="1" latinLnBrk="0" hangingPunct="1">
      <a:defRPr sz="1440" kern="1200">
        <a:solidFill>
          <a:schemeClr val="tx1"/>
        </a:solidFill>
        <a:latin typeface="+mn-lt"/>
        <a:ea typeface="+mn-ea"/>
        <a:cs typeface="+mn-cs"/>
      </a:defRPr>
    </a:lvl6pPr>
    <a:lvl7pPr marL="3291840" algn="l" defTabSz="1097280" rtl="0" eaLnBrk="1" latinLnBrk="0" hangingPunct="1">
      <a:defRPr sz="1440" kern="1200">
        <a:solidFill>
          <a:schemeClr val="tx1"/>
        </a:solidFill>
        <a:latin typeface="+mn-lt"/>
        <a:ea typeface="+mn-ea"/>
        <a:cs typeface="+mn-cs"/>
      </a:defRPr>
    </a:lvl7pPr>
    <a:lvl8pPr marL="3840480" algn="l" defTabSz="1097280" rtl="0" eaLnBrk="1" latinLnBrk="0" hangingPunct="1">
      <a:defRPr sz="1440" kern="1200">
        <a:solidFill>
          <a:schemeClr val="tx1"/>
        </a:solidFill>
        <a:latin typeface="+mn-lt"/>
        <a:ea typeface="+mn-ea"/>
        <a:cs typeface="+mn-cs"/>
      </a:defRPr>
    </a:lvl8pPr>
    <a:lvl9pPr marL="4389120" algn="l" defTabSz="1097280" rtl="0" eaLnBrk="1" latinLnBrk="0" hangingPunct="1">
      <a:defRPr sz="144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We serve the world's largest critical mission enterprises that cannot compromise on risk and settling for good enough when AST is involved.</a:t>
            </a:r>
            <a:endParaRPr lang="en-US" sz="160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8DF931F1-E36E-F74F-AB9B-21A76FB8AF9E}" type="slidenum">
              <a:rPr lang="en-IL" smtClean="0"/>
              <a:t>18</a:t>
            </a:fld>
            <a:endParaRPr lang="en-IL"/>
          </a:p>
        </p:txBody>
      </p:sp>
    </p:spTree>
    <p:extLst>
      <p:ext uri="{BB962C8B-B14F-4D97-AF65-F5344CB8AC3E}">
        <p14:creationId xmlns:p14="http://schemas.microsoft.com/office/powerpoint/2010/main" val="20756591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And as an industry leader in application security, we are always pushing the boundaries of innovation and you can see that in how analysts and the market has responded, from analyst recognition to developer awards and even how we work with our partners.</a:t>
            </a:r>
            <a:endParaRPr lang="en-US" sz="160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8DF931F1-E36E-F74F-AB9B-21A76FB8AF9E}" type="slidenum">
              <a:rPr lang="en-IL" smtClean="0"/>
              <a:t>19</a:t>
            </a:fld>
            <a:endParaRPr lang="en-IL"/>
          </a:p>
        </p:txBody>
      </p:sp>
    </p:spTree>
    <p:extLst>
      <p:ext uri="{BB962C8B-B14F-4D97-AF65-F5344CB8AC3E}">
        <p14:creationId xmlns:p14="http://schemas.microsoft.com/office/powerpoint/2010/main" val="175646601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19.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7.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pic>
        <p:nvPicPr>
          <p:cNvPr id="8" name="Picture 7" descr="A close-up of a blue square&#10;&#10;Description automatically generated">
            <a:extLst>
              <a:ext uri="{FF2B5EF4-FFF2-40B4-BE49-F238E27FC236}">
                <a16:creationId xmlns:a16="http://schemas.microsoft.com/office/drawing/2014/main" id="{71D77E53-5A86-F8CC-559D-87650130EE3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4630400" cy="8229600"/>
          </a:xfrm>
          <a:prstGeom prst="rect">
            <a:avLst/>
          </a:prstGeom>
        </p:spPr>
      </p:pic>
      <p:sp>
        <p:nvSpPr>
          <p:cNvPr id="15" name="Text Placeholder 14">
            <a:extLst>
              <a:ext uri="{FF2B5EF4-FFF2-40B4-BE49-F238E27FC236}">
                <a16:creationId xmlns:a16="http://schemas.microsoft.com/office/drawing/2014/main" id="{44C1BC8D-DBC5-E76D-4C88-7843B71F75C2}"/>
              </a:ext>
            </a:extLst>
          </p:cNvPr>
          <p:cNvSpPr>
            <a:spLocks noGrp="1"/>
          </p:cNvSpPr>
          <p:nvPr>
            <p:ph type="body" sz="quarter" idx="10" hasCustomPrompt="1"/>
          </p:nvPr>
        </p:nvSpPr>
        <p:spPr>
          <a:xfrm>
            <a:off x="785706" y="6985356"/>
            <a:ext cx="5129098" cy="504826"/>
          </a:xfrm>
        </p:spPr>
        <p:txBody>
          <a:bodyPr>
            <a:normAutofit/>
          </a:bodyPr>
          <a:lstStyle>
            <a:lvl1pPr marL="0" indent="0" algn="l">
              <a:buFontTx/>
              <a:buNone/>
              <a:defRPr sz="2000" spc="100" baseline="0">
                <a:solidFill>
                  <a:schemeClr val="bg2"/>
                </a:solidFill>
              </a:defRPr>
            </a:lvl1pPr>
            <a:lvl2pPr marL="548618" indent="0">
              <a:buFontTx/>
              <a:buNone/>
              <a:defRPr spc="100" baseline="0">
                <a:solidFill>
                  <a:schemeClr val="bg1"/>
                </a:solidFill>
              </a:defRPr>
            </a:lvl2pPr>
            <a:lvl3pPr marL="1097236" indent="0">
              <a:buFontTx/>
              <a:buNone/>
              <a:defRPr spc="100" baseline="0">
                <a:solidFill>
                  <a:schemeClr val="bg1"/>
                </a:solidFill>
              </a:defRPr>
            </a:lvl3pPr>
            <a:lvl4pPr marL="1645854" indent="0">
              <a:buFontTx/>
              <a:buNone/>
              <a:defRPr spc="100" baseline="0">
                <a:solidFill>
                  <a:schemeClr val="bg1"/>
                </a:solidFill>
              </a:defRPr>
            </a:lvl4pPr>
            <a:lvl5pPr marL="2194472" indent="0">
              <a:buFontTx/>
              <a:buNone/>
              <a:defRPr spc="100" baseline="0">
                <a:solidFill>
                  <a:schemeClr val="bg1"/>
                </a:solidFill>
              </a:defRPr>
            </a:lvl5pPr>
          </a:lstStyle>
          <a:p>
            <a:pPr lvl="0"/>
            <a:r>
              <a:rPr lang="en-US"/>
              <a:t>Full Name | Title</a:t>
            </a:r>
            <a:endParaRPr lang="en-IL"/>
          </a:p>
        </p:txBody>
      </p:sp>
      <p:pic>
        <p:nvPicPr>
          <p:cNvPr id="2" name="Picture 1">
            <a:extLst>
              <a:ext uri="{FF2B5EF4-FFF2-40B4-BE49-F238E27FC236}">
                <a16:creationId xmlns:a16="http://schemas.microsoft.com/office/drawing/2014/main" id="{83192A3B-C771-B846-5854-DD241345202C}"/>
              </a:ext>
            </a:extLst>
          </p:cNvPr>
          <p:cNvPicPr>
            <a:picLocks noChangeAspect="1"/>
          </p:cNvPicPr>
          <p:nvPr userDrawn="1"/>
        </p:nvPicPr>
        <p:blipFill>
          <a:blip r:embed="rId3"/>
          <a:stretch>
            <a:fillRect/>
          </a:stretch>
        </p:blipFill>
        <p:spPr>
          <a:xfrm>
            <a:off x="869786" y="1143723"/>
            <a:ext cx="2835530" cy="398659"/>
          </a:xfrm>
          <a:prstGeom prst="rect">
            <a:avLst/>
          </a:prstGeom>
        </p:spPr>
      </p:pic>
      <p:sp>
        <p:nvSpPr>
          <p:cNvPr id="3" name="Text Placeholder 11">
            <a:extLst>
              <a:ext uri="{FF2B5EF4-FFF2-40B4-BE49-F238E27FC236}">
                <a16:creationId xmlns:a16="http://schemas.microsoft.com/office/drawing/2014/main" id="{4C336D67-E256-F8EF-1CAE-63E925570822}"/>
              </a:ext>
            </a:extLst>
          </p:cNvPr>
          <p:cNvSpPr>
            <a:spLocks noGrp="1"/>
          </p:cNvSpPr>
          <p:nvPr>
            <p:ph type="body" sz="quarter" idx="12" hasCustomPrompt="1"/>
          </p:nvPr>
        </p:nvSpPr>
        <p:spPr>
          <a:xfrm>
            <a:off x="785705" y="2457837"/>
            <a:ext cx="8753185" cy="2493962"/>
          </a:xfrm>
        </p:spPr>
        <p:txBody>
          <a:bodyPr>
            <a:normAutofit/>
          </a:bodyPr>
          <a:lstStyle>
            <a:lvl1pPr marL="0" indent="0" algn="l">
              <a:lnSpc>
                <a:spcPts val="6780"/>
              </a:lnSpc>
              <a:spcBef>
                <a:spcPts val="1600"/>
              </a:spcBef>
              <a:buFontTx/>
              <a:buNone/>
              <a:defRPr sz="5400" b="1" spc="0" baseline="0">
                <a:solidFill>
                  <a:schemeClr val="bg1"/>
                </a:solidFill>
              </a:defRPr>
            </a:lvl1pPr>
            <a:lvl2pPr marL="548640" indent="0" algn="ctr">
              <a:buFontTx/>
              <a:buNone/>
              <a:defRPr>
                <a:solidFill>
                  <a:schemeClr val="bg1"/>
                </a:solidFill>
              </a:defRPr>
            </a:lvl2pPr>
            <a:lvl3pPr marL="1097280" indent="0" algn="ctr">
              <a:buFontTx/>
              <a:buNone/>
              <a:defRPr>
                <a:solidFill>
                  <a:schemeClr val="bg1"/>
                </a:solidFill>
              </a:defRPr>
            </a:lvl3pPr>
            <a:lvl4pPr marL="1645920" indent="0" algn="ctr">
              <a:buFontTx/>
              <a:buNone/>
              <a:defRPr>
                <a:solidFill>
                  <a:schemeClr val="bg1"/>
                </a:solidFill>
              </a:defRPr>
            </a:lvl4pPr>
            <a:lvl5pPr marL="2194560" indent="0" algn="ctr">
              <a:buFontTx/>
              <a:buNone/>
              <a:defRPr>
                <a:solidFill>
                  <a:schemeClr val="bg1"/>
                </a:solidFill>
              </a:defRPr>
            </a:lvl5pPr>
          </a:lstStyle>
          <a:p>
            <a:pPr lvl="0"/>
            <a:r>
              <a:rPr lang="en-US">
                <a:effectLst/>
              </a:rPr>
              <a:t>Click to add title to add title to add title</a:t>
            </a:r>
            <a:endParaRPr lang="en-US"/>
          </a:p>
        </p:txBody>
      </p:sp>
    </p:spTree>
    <p:extLst>
      <p:ext uri="{BB962C8B-B14F-4D97-AF65-F5344CB8AC3E}">
        <p14:creationId xmlns:p14="http://schemas.microsoft.com/office/powerpoint/2010/main" val="35963243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_subtitle_content_01">
    <p:spTree>
      <p:nvGrpSpPr>
        <p:cNvPr id="1" name=""/>
        <p:cNvGrpSpPr/>
        <p:nvPr/>
      </p:nvGrpSpPr>
      <p:grpSpPr>
        <a:xfrm>
          <a:off x="0" y="0"/>
          <a:ext cx="0" cy="0"/>
          <a:chOff x="0" y="0"/>
          <a:chExt cx="0" cy="0"/>
        </a:xfrm>
      </p:grpSpPr>
      <p:pic>
        <p:nvPicPr>
          <p:cNvPr id="4" name="Picture 3" descr="A blue and black background&#10;&#10;Description automatically generated">
            <a:extLst>
              <a:ext uri="{FF2B5EF4-FFF2-40B4-BE49-F238E27FC236}">
                <a16:creationId xmlns:a16="http://schemas.microsoft.com/office/drawing/2014/main" id="{518AE7D1-EF84-7CA4-ED98-A5D3FDDFC51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4630400" cy="8229600"/>
          </a:xfrm>
          <a:prstGeom prst="rect">
            <a:avLst/>
          </a:prstGeom>
        </p:spPr>
      </p:pic>
      <p:sp>
        <p:nvSpPr>
          <p:cNvPr id="2" name="Text Placeholder 5">
            <a:extLst>
              <a:ext uri="{FF2B5EF4-FFF2-40B4-BE49-F238E27FC236}">
                <a16:creationId xmlns:a16="http://schemas.microsoft.com/office/drawing/2014/main" id="{EB27D2AF-A91C-9E55-F337-722EE536A1B6}"/>
              </a:ext>
            </a:extLst>
          </p:cNvPr>
          <p:cNvSpPr>
            <a:spLocks noGrp="1"/>
          </p:cNvSpPr>
          <p:nvPr>
            <p:ph type="body" sz="quarter" idx="10" hasCustomPrompt="1"/>
          </p:nvPr>
        </p:nvSpPr>
        <p:spPr>
          <a:xfrm>
            <a:off x="566925" y="1787302"/>
            <a:ext cx="13496544" cy="512230"/>
          </a:xfrm>
        </p:spPr>
        <p:txBody>
          <a:bodyPr anchor="t" anchorCtr="0">
            <a:noAutofit/>
          </a:bodyPr>
          <a:lstStyle>
            <a:lvl1pPr marL="0" indent="0" algn="l" rtl="0">
              <a:buNone/>
              <a:defRPr sz="2400" b="1">
                <a:solidFill>
                  <a:schemeClr val="bg1"/>
                </a:solidFill>
              </a:defRPr>
            </a:lvl1pPr>
          </a:lstStyle>
          <a:p>
            <a:pPr lvl="0"/>
            <a:r>
              <a:rPr lang="en-US"/>
              <a:t>Click to edit master subtitle styles</a:t>
            </a:r>
          </a:p>
        </p:txBody>
      </p:sp>
      <p:sp>
        <p:nvSpPr>
          <p:cNvPr id="3" name="Title 1">
            <a:extLst>
              <a:ext uri="{FF2B5EF4-FFF2-40B4-BE49-F238E27FC236}">
                <a16:creationId xmlns:a16="http://schemas.microsoft.com/office/drawing/2014/main" id="{3C418173-D8EA-FC35-8154-2F33B2DEF327}"/>
              </a:ext>
            </a:extLst>
          </p:cNvPr>
          <p:cNvSpPr>
            <a:spLocks noGrp="1"/>
          </p:cNvSpPr>
          <p:nvPr>
            <p:ph type="title"/>
          </p:nvPr>
        </p:nvSpPr>
        <p:spPr>
          <a:xfrm>
            <a:off x="566930" y="285820"/>
            <a:ext cx="13496544" cy="1316736"/>
          </a:xfrm>
        </p:spPr>
        <p:txBody>
          <a:bodyPr/>
          <a:lstStyle>
            <a:lvl1pPr algn="l" rtl="0">
              <a:defRPr>
                <a:solidFill>
                  <a:schemeClr val="bg1"/>
                </a:solidFill>
              </a:defRPr>
            </a:lvl1pPr>
          </a:lstStyle>
          <a:p>
            <a:r>
              <a:rPr lang="en-GB"/>
              <a:t>Click to edit Master title style</a:t>
            </a:r>
            <a:endParaRPr lang="en-US"/>
          </a:p>
        </p:txBody>
      </p:sp>
      <p:sp>
        <p:nvSpPr>
          <p:cNvPr id="12" name="Content Placeholder 2">
            <a:extLst>
              <a:ext uri="{FF2B5EF4-FFF2-40B4-BE49-F238E27FC236}">
                <a16:creationId xmlns:a16="http://schemas.microsoft.com/office/drawing/2014/main" id="{6C5C99DE-583B-53A2-7EAC-6A70A5BA8F0E}"/>
              </a:ext>
            </a:extLst>
          </p:cNvPr>
          <p:cNvSpPr>
            <a:spLocks noGrp="1"/>
          </p:cNvSpPr>
          <p:nvPr>
            <p:ph idx="1"/>
          </p:nvPr>
        </p:nvSpPr>
        <p:spPr>
          <a:xfrm>
            <a:off x="566931" y="2656589"/>
            <a:ext cx="13496544" cy="4713202"/>
          </a:xfrm>
        </p:spPr>
        <p:txBody>
          <a:bodyPr/>
          <a:lstStyle>
            <a:lvl1pPr marL="274320" indent="-274320" algn="l" rtl="0">
              <a:buClr>
                <a:schemeClr val="bg1"/>
              </a:buClr>
              <a:buFont typeface="Arial" panose="020B0604020202020204" pitchFamily="34" charset="0"/>
              <a:buChar char="•"/>
              <a:defRPr>
                <a:solidFill>
                  <a:srgbClr val="F2F4FF"/>
                </a:solidFill>
              </a:defRPr>
            </a:lvl1pPr>
            <a:lvl2pPr marL="822960" indent="-274320" algn="l" rtl="0">
              <a:buClr>
                <a:schemeClr val="bg1"/>
              </a:buClr>
              <a:buFont typeface="Arial" panose="020B0604020202020204" pitchFamily="34" charset="0"/>
              <a:buChar char="•"/>
              <a:defRPr>
                <a:solidFill>
                  <a:srgbClr val="F2F4FF"/>
                </a:solidFill>
              </a:defRPr>
            </a:lvl2pPr>
            <a:lvl3pPr marL="1371600" indent="-274320" algn="l" rtl="0">
              <a:buClr>
                <a:schemeClr val="bg1"/>
              </a:buClr>
              <a:buFont typeface="Arial" panose="020B0604020202020204" pitchFamily="34" charset="0"/>
              <a:buChar char="•"/>
              <a:defRPr>
                <a:solidFill>
                  <a:srgbClr val="F2F4FF"/>
                </a:solidFill>
              </a:defRPr>
            </a:lvl3pPr>
            <a:lvl4pPr marL="1920240" indent="-274320" algn="l" rtl="0">
              <a:buClr>
                <a:schemeClr val="bg1"/>
              </a:buClr>
              <a:buFont typeface="Arial" panose="020B0604020202020204" pitchFamily="34" charset="0"/>
              <a:buChar char="•"/>
              <a:defRPr>
                <a:solidFill>
                  <a:srgbClr val="F2F4FF"/>
                </a:solidFill>
              </a:defRPr>
            </a:lvl4pPr>
            <a:lvl5pPr marL="2468880" indent="-274320" algn="l" rtl="0">
              <a:buClr>
                <a:schemeClr val="bg1"/>
              </a:buClr>
              <a:buFont typeface="Arial" panose="020B0604020202020204" pitchFamily="34" charset="0"/>
              <a:buChar char="•"/>
              <a:defRPr>
                <a:solidFill>
                  <a:srgbClr val="F2F4FF"/>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6" name="Picture 5">
            <a:extLst>
              <a:ext uri="{FF2B5EF4-FFF2-40B4-BE49-F238E27FC236}">
                <a16:creationId xmlns:a16="http://schemas.microsoft.com/office/drawing/2014/main" id="{1ED7C9DF-99F5-7A80-C931-3D9B68778299}"/>
              </a:ext>
            </a:extLst>
          </p:cNvPr>
          <p:cNvPicPr>
            <a:picLocks noChangeAspect="1"/>
          </p:cNvPicPr>
          <p:nvPr userDrawn="1"/>
        </p:nvPicPr>
        <p:blipFill>
          <a:blip r:embed="rId3"/>
          <a:stretch>
            <a:fillRect/>
          </a:stretch>
        </p:blipFill>
        <p:spPr>
          <a:xfrm>
            <a:off x="571655" y="7874360"/>
            <a:ext cx="873252" cy="113467"/>
          </a:xfrm>
          <a:prstGeom prst="rect">
            <a:avLst/>
          </a:prstGeom>
        </p:spPr>
      </p:pic>
      <p:sp>
        <p:nvSpPr>
          <p:cNvPr id="7" name="Slide Number Placeholder 5">
            <a:extLst>
              <a:ext uri="{FF2B5EF4-FFF2-40B4-BE49-F238E27FC236}">
                <a16:creationId xmlns:a16="http://schemas.microsoft.com/office/drawing/2014/main" id="{FA9A0E4C-4E6D-4547-A196-B7D618275BA3}"/>
              </a:ext>
            </a:extLst>
          </p:cNvPr>
          <p:cNvSpPr txBox="1">
            <a:spLocks/>
          </p:cNvSpPr>
          <p:nvPr userDrawn="1"/>
        </p:nvSpPr>
        <p:spPr>
          <a:xfrm>
            <a:off x="10771632" y="7627623"/>
            <a:ext cx="3291840" cy="438150"/>
          </a:xfrm>
          <a:prstGeom prst="rect">
            <a:avLst/>
          </a:prstGeom>
        </p:spPr>
        <p:txBody>
          <a:bodyPr vert="horz" lIns="0" tIns="54864" rIns="0" bIns="54864" rtlCol="0" anchor="b"/>
          <a:lstStyle>
            <a:defPPr>
              <a:defRPr lang="en-US"/>
            </a:defPPr>
            <a:lvl1pPr marL="0" algn="l" defTabSz="1218960" rtl="0" eaLnBrk="1" latinLnBrk="0" hangingPunct="1">
              <a:defRPr sz="1200" kern="1200">
                <a:solidFill>
                  <a:schemeClr val="bg2">
                    <a:lumMod val="40000"/>
                    <a:lumOff val="60000"/>
                  </a:schemeClr>
                </a:solidFill>
                <a:latin typeface="+mn-lt"/>
                <a:ea typeface="+mn-ea"/>
                <a:cs typeface="+mn-cs"/>
              </a:defRPr>
            </a:lvl1pPr>
            <a:lvl2pPr marL="609475" algn="l" defTabSz="1218960" rtl="0" eaLnBrk="1" latinLnBrk="0" hangingPunct="1">
              <a:defRPr sz="2400" kern="1200">
                <a:solidFill>
                  <a:schemeClr val="tx1"/>
                </a:solidFill>
                <a:latin typeface="+mn-lt"/>
                <a:ea typeface="+mn-ea"/>
                <a:cs typeface="+mn-cs"/>
              </a:defRPr>
            </a:lvl2pPr>
            <a:lvl3pPr marL="1218960" algn="l" defTabSz="1218960" rtl="0" eaLnBrk="1" latinLnBrk="0" hangingPunct="1">
              <a:defRPr sz="2400" kern="1200">
                <a:solidFill>
                  <a:schemeClr val="tx1"/>
                </a:solidFill>
                <a:latin typeface="+mn-lt"/>
                <a:ea typeface="+mn-ea"/>
                <a:cs typeface="+mn-cs"/>
              </a:defRPr>
            </a:lvl3pPr>
            <a:lvl4pPr marL="1828437" algn="l" defTabSz="1218960" rtl="0" eaLnBrk="1" latinLnBrk="0" hangingPunct="1">
              <a:defRPr sz="2400" kern="1200">
                <a:solidFill>
                  <a:schemeClr val="tx1"/>
                </a:solidFill>
                <a:latin typeface="+mn-lt"/>
                <a:ea typeface="+mn-ea"/>
                <a:cs typeface="+mn-cs"/>
              </a:defRPr>
            </a:lvl4pPr>
            <a:lvl5pPr marL="2437918" algn="l" defTabSz="1218960" rtl="0" eaLnBrk="1" latinLnBrk="0" hangingPunct="1">
              <a:defRPr sz="2400" kern="1200">
                <a:solidFill>
                  <a:schemeClr val="tx1"/>
                </a:solidFill>
                <a:latin typeface="+mn-lt"/>
                <a:ea typeface="+mn-ea"/>
                <a:cs typeface="+mn-cs"/>
              </a:defRPr>
            </a:lvl5pPr>
            <a:lvl6pPr marL="3047392" algn="l" defTabSz="1218960" rtl="0" eaLnBrk="1" latinLnBrk="0" hangingPunct="1">
              <a:defRPr sz="2400" kern="1200">
                <a:solidFill>
                  <a:schemeClr val="tx1"/>
                </a:solidFill>
                <a:latin typeface="+mn-lt"/>
                <a:ea typeface="+mn-ea"/>
                <a:cs typeface="+mn-cs"/>
              </a:defRPr>
            </a:lvl6pPr>
            <a:lvl7pPr marL="3656867" algn="l" defTabSz="1218960" rtl="0" eaLnBrk="1" latinLnBrk="0" hangingPunct="1">
              <a:defRPr sz="2400" kern="1200">
                <a:solidFill>
                  <a:schemeClr val="tx1"/>
                </a:solidFill>
                <a:latin typeface="+mn-lt"/>
                <a:ea typeface="+mn-ea"/>
                <a:cs typeface="+mn-cs"/>
              </a:defRPr>
            </a:lvl7pPr>
            <a:lvl8pPr marL="4266347" algn="l" defTabSz="1218960" rtl="0" eaLnBrk="1" latinLnBrk="0" hangingPunct="1">
              <a:defRPr sz="2400" kern="1200">
                <a:solidFill>
                  <a:schemeClr val="tx1"/>
                </a:solidFill>
                <a:latin typeface="+mn-lt"/>
                <a:ea typeface="+mn-ea"/>
                <a:cs typeface="+mn-cs"/>
              </a:defRPr>
            </a:lvl8pPr>
            <a:lvl9pPr marL="4875825" algn="l" defTabSz="1218960" rtl="0" eaLnBrk="1" latinLnBrk="0" hangingPunct="1">
              <a:defRPr sz="2400" kern="1200">
                <a:solidFill>
                  <a:schemeClr val="tx1"/>
                </a:solidFill>
                <a:latin typeface="+mn-lt"/>
                <a:ea typeface="+mn-ea"/>
                <a:cs typeface="+mn-cs"/>
              </a:defRPr>
            </a:lvl9pPr>
          </a:lstStyle>
          <a:p>
            <a:pPr algn="r" defTabSz="1097225"/>
            <a:fld id="{C87E8D51-AD08-48EE-84A7-E19A6D3C2143}" type="slidenum">
              <a:rPr lang="en-US" sz="840" kern="1200" smtClean="0">
                <a:solidFill>
                  <a:schemeClr val="bg1"/>
                </a:solidFill>
                <a:latin typeface="+mn-lt"/>
                <a:ea typeface="+mn-ea"/>
                <a:cs typeface="+mn-cs"/>
              </a:rPr>
              <a:pPr algn="r" defTabSz="1097225"/>
              <a:t>‹#›</a:t>
            </a:fld>
            <a:endParaRPr lang="en-US" sz="840" kern="1200">
              <a:solidFill>
                <a:schemeClr val="bg1"/>
              </a:solidFill>
              <a:latin typeface="+mn-lt"/>
              <a:ea typeface="+mn-ea"/>
              <a:cs typeface="+mn-cs"/>
            </a:endParaRPr>
          </a:p>
        </p:txBody>
      </p:sp>
      <p:sp>
        <p:nvSpPr>
          <p:cNvPr id="5" name="Graphic 11">
            <a:extLst>
              <a:ext uri="{FF2B5EF4-FFF2-40B4-BE49-F238E27FC236}">
                <a16:creationId xmlns:a16="http://schemas.microsoft.com/office/drawing/2014/main" id="{D1057D40-B4D0-AFF6-61B8-8C6DF66903D7}"/>
              </a:ext>
            </a:extLst>
          </p:cNvPr>
          <p:cNvSpPr/>
          <p:nvPr userDrawn="1"/>
        </p:nvSpPr>
        <p:spPr>
          <a:xfrm>
            <a:off x="13931049" y="3565789"/>
            <a:ext cx="190500" cy="171450"/>
          </a:xfrm>
          <a:custGeom>
            <a:avLst/>
            <a:gdLst>
              <a:gd name="connsiteX0" fmla="*/ 142875 w 190500"/>
              <a:gd name="connsiteY0" fmla="*/ 133350 h 171450"/>
              <a:gd name="connsiteX1" fmla="*/ 190500 w 190500"/>
              <a:gd name="connsiteY1" fmla="*/ 85725 h 171450"/>
              <a:gd name="connsiteX2" fmla="*/ 142875 w 190500"/>
              <a:gd name="connsiteY2" fmla="*/ 38100 h 171450"/>
              <a:gd name="connsiteX3" fmla="*/ 47625 w 190500"/>
              <a:gd name="connsiteY3" fmla="*/ 38100 h 171450"/>
              <a:gd name="connsiteX4" fmla="*/ 0 w 190500"/>
              <a:gd name="connsiteY4" fmla="*/ 85725 h 171450"/>
              <a:gd name="connsiteX5" fmla="*/ 47625 w 190500"/>
              <a:gd name="connsiteY5" fmla="*/ 133350 h 171450"/>
              <a:gd name="connsiteX6" fmla="*/ 114300 w 190500"/>
              <a:gd name="connsiteY6" fmla="*/ 0 h 171450"/>
              <a:gd name="connsiteX7" fmla="*/ 76200 w 190500"/>
              <a:gd name="connsiteY7" fmla="*/ 17145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0500" h="171450">
                <a:moveTo>
                  <a:pt x="142875" y="133350"/>
                </a:moveTo>
                <a:lnTo>
                  <a:pt x="190500" y="85725"/>
                </a:lnTo>
                <a:lnTo>
                  <a:pt x="142875" y="38100"/>
                </a:lnTo>
                <a:moveTo>
                  <a:pt x="47625" y="38100"/>
                </a:moveTo>
                <a:lnTo>
                  <a:pt x="0" y="85725"/>
                </a:lnTo>
                <a:lnTo>
                  <a:pt x="47625" y="133350"/>
                </a:lnTo>
                <a:moveTo>
                  <a:pt x="114300" y="0"/>
                </a:moveTo>
                <a:lnTo>
                  <a:pt x="76200" y="171450"/>
                </a:lnTo>
              </a:path>
            </a:pathLst>
          </a:custGeom>
          <a:noFill/>
          <a:ln w="19050" cap="flat">
            <a:solidFill>
              <a:schemeClr val="bg1">
                <a:alpha val="17945"/>
              </a:schemeClr>
            </a:solidFill>
            <a:prstDash val="solid"/>
            <a:round/>
          </a:ln>
        </p:spPr>
        <p:txBody>
          <a:bodyPr rtlCol="0" anchor="ctr"/>
          <a:lstStyle/>
          <a:p>
            <a:endParaRPr lang="en-IL"/>
          </a:p>
        </p:txBody>
      </p:sp>
      <p:sp>
        <p:nvSpPr>
          <p:cNvPr id="8" name="Graphic 16">
            <a:extLst>
              <a:ext uri="{FF2B5EF4-FFF2-40B4-BE49-F238E27FC236}">
                <a16:creationId xmlns:a16="http://schemas.microsoft.com/office/drawing/2014/main" id="{6B2CAE1C-7592-0106-5E4F-9C80551FF6B5}"/>
              </a:ext>
            </a:extLst>
          </p:cNvPr>
          <p:cNvSpPr/>
          <p:nvPr userDrawn="1"/>
        </p:nvSpPr>
        <p:spPr>
          <a:xfrm>
            <a:off x="12755137" y="736988"/>
            <a:ext cx="190500" cy="133350"/>
          </a:xfrm>
          <a:custGeom>
            <a:avLst/>
            <a:gdLst>
              <a:gd name="connsiteX0" fmla="*/ 42863 w 190500"/>
              <a:gd name="connsiteY0" fmla="*/ 133350 h 133350"/>
              <a:gd name="connsiteX1" fmla="*/ 0 w 190500"/>
              <a:gd name="connsiteY1" fmla="*/ 90488 h 133350"/>
              <a:gd name="connsiteX2" fmla="*/ 38860 w 190500"/>
              <a:gd name="connsiteY2" fmla="*/ 47810 h 133350"/>
              <a:gd name="connsiteX3" fmla="*/ 95250 w 190500"/>
              <a:gd name="connsiteY3" fmla="*/ 0 h 133350"/>
              <a:gd name="connsiteX4" fmla="*/ 151641 w 190500"/>
              <a:gd name="connsiteY4" fmla="*/ 47810 h 133350"/>
              <a:gd name="connsiteX5" fmla="*/ 190500 w 190500"/>
              <a:gd name="connsiteY5" fmla="*/ 90488 h 133350"/>
              <a:gd name="connsiteX6" fmla="*/ 147638 w 190500"/>
              <a:gd name="connsiteY6" fmla="*/ 133350 h 133350"/>
              <a:gd name="connsiteX7" fmla="*/ 42863 w 190500"/>
              <a:gd name="connsiteY7" fmla="*/ 133350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0500" h="133350">
                <a:moveTo>
                  <a:pt x="42863" y="133350"/>
                </a:moveTo>
                <a:cubicBezTo>
                  <a:pt x="19190" y="133350"/>
                  <a:pt x="0" y="114160"/>
                  <a:pt x="0" y="90488"/>
                </a:cubicBezTo>
                <a:cubicBezTo>
                  <a:pt x="0" y="68165"/>
                  <a:pt x="17064" y="49828"/>
                  <a:pt x="38860" y="47810"/>
                </a:cubicBezTo>
                <a:cubicBezTo>
                  <a:pt x="43318" y="20690"/>
                  <a:pt x="66868" y="0"/>
                  <a:pt x="95250" y="0"/>
                </a:cubicBezTo>
                <a:cubicBezTo>
                  <a:pt x="123633" y="0"/>
                  <a:pt x="147182" y="20690"/>
                  <a:pt x="151641" y="47810"/>
                </a:cubicBezTo>
                <a:cubicBezTo>
                  <a:pt x="173436" y="49828"/>
                  <a:pt x="190500" y="68165"/>
                  <a:pt x="190500" y="90488"/>
                </a:cubicBezTo>
                <a:cubicBezTo>
                  <a:pt x="190500" y="114160"/>
                  <a:pt x="171310" y="133350"/>
                  <a:pt x="147638" y="133350"/>
                </a:cubicBezTo>
                <a:cubicBezTo>
                  <a:pt x="105825" y="133350"/>
                  <a:pt x="79470" y="133350"/>
                  <a:pt x="42863" y="133350"/>
                </a:cubicBezTo>
                <a:close/>
              </a:path>
            </a:pathLst>
          </a:custGeom>
          <a:noFill/>
          <a:ln w="19050" cap="flat">
            <a:solidFill>
              <a:schemeClr val="bg1">
                <a:alpha val="17945"/>
              </a:schemeClr>
            </a:solidFill>
            <a:prstDash val="solid"/>
            <a:round/>
          </a:ln>
        </p:spPr>
        <p:txBody>
          <a:bodyPr rtlCol="0" anchor="ctr"/>
          <a:lstStyle/>
          <a:p>
            <a:endParaRPr lang="en-IL"/>
          </a:p>
        </p:txBody>
      </p:sp>
      <p:sp>
        <p:nvSpPr>
          <p:cNvPr id="9" name="Graphic 22">
            <a:extLst>
              <a:ext uri="{FF2B5EF4-FFF2-40B4-BE49-F238E27FC236}">
                <a16:creationId xmlns:a16="http://schemas.microsoft.com/office/drawing/2014/main" id="{41F25E64-D6F0-A1A0-E75A-6E004C0D804A}"/>
              </a:ext>
            </a:extLst>
          </p:cNvPr>
          <p:cNvSpPr/>
          <p:nvPr userDrawn="1"/>
        </p:nvSpPr>
        <p:spPr>
          <a:xfrm>
            <a:off x="11623753" y="1846486"/>
            <a:ext cx="152400" cy="185401"/>
          </a:xfrm>
          <a:custGeom>
            <a:avLst/>
            <a:gdLst>
              <a:gd name="connsiteX0" fmla="*/ 69552 w 152400"/>
              <a:gd name="connsiteY0" fmla="*/ 183051 h 185401"/>
              <a:gd name="connsiteX1" fmla="*/ 74203 w 152400"/>
              <a:gd name="connsiteY1" fmla="*/ 185216 h 185401"/>
              <a:gd name="connsiteX2" fmla="*/ 78197 w 152400"/>
              <a:gd name="connsiteY2" fmla="*/ 185216 h 185401"/>
              <a:gd name="connsiteX3" fmla="*/ 82848 w 152400"/>
              <a:gd name="connsiteY3" fmla="*/ 183051 h 185401"/>
              <a:gd name="connsiteX4" fmla="*/ 152400 w 152400"/>
              <a:gd name="connsiteY4" fmla="*/ 91469 h 185401"/>
              <a:gd name="connsiteX5" fmla="*/ 152400 w 152400"/>
              <a:gd name="connsiteY5" fmla="*/ 55274 h 185401"/>
              <a:gd name="connsiteX6" fmla="*/ 150824 w 152400"/>
              <a:gd name="connsiteY6" fmla="*/ 36301 h 185401"/>
              <a:gd name="connsiteX7" fmla="*/ 144338 w 152400"/>
              <a:gd name="connsiteY7" fmla="*/ 28327 h 185401"/>
              <a:gd name="connsiteX8" fmla="*/ 122089 w 152400"/>
              <a:gd name="connsiteY8" fmla="*/ 22090 h 185401"/>
              <a:gd name="connsiteX9" fmla="*/ 87577 w 152400"/>
              <a:gd name="connsiteY9" fmla="*/ 6348 h 185401"/>
              <a:gd name="connsiteX10" fmla="*/ 78679 w 152400"/>
              <a:gd name="connsiteY10" fmla="*/ 393 h 185401"/>
              <a:gd name="connsiteX11" fmla="*/ 73721 w 152400"/>
              <a:gd name="connsiteY11" fmla="*/ 393 h 185401"/>
              <a:gd name="connsiteX12" fmla="*/ 64823 w 152400"/>
              <a:gd name="connsiteY12" fmla="*/ 6348 h 185401"/>
              <a:gd name="connsiteX13" fmla="*/ 30311 w 152400"/>
              <a:gd name="connsiteY13" fmla="*/ 22090 h 185401"/>
              <a:gd name="connsiteX14" fmla="*/ 8062 w 152400"/>
              <a:gd name="connsiteY14" fmla="*/ 28327 h 185401"/>
              <a:gd name="connsiteX15" fmla="*/ 1577 w 152400"/>
              <a:gd name="connsiteY15" fmla="*/ 36301 h 185401"/>
              <a:gd name="connsiteX16" fmla="*/ 0 w 152400"/>
              <a:gd name="connsiteY16" fmla="*/ 55274 h 185401"/>
              <a:gd name="connsiteX17" fmla="*/ 0 w 152400"/>
              <a:gd name="connsiteY17" fmla="*/ 91469 h 185401"/>
              <a:gd name="connsiteX18" fmla="*/ 69552 w 152400"/>
              <a:gd name="connsiteY18" fmla="*/ 183051 h 185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2400" h="185401">
                <a:moveTo>
                  <a:pt x="69552" y="183051"/>
                </a:moveTo>
                <a:cubicBezTo>
                  <a:pt x="71660" y="184282"/>
                  <a:pt x="72715" y="184897"/>
                  <a:pt x="74203" y="185216"/>
                </a:cubicBezTo>
                <a:cubicBezTo>
                  <a:pt x="75358" y="185464"/>
                  <a:pt x="77042" y="185464"/>
                  <a:pt x="78197" y="185216"/>
                </a:cubicBezTo>
                <a:cubicBezTo>
                  <a:pt x="79685" y="184897"/>
                  <a:pt x="80740" y="184282"/>
                  <a:pt x="82848" y="183051"/>
                </a:cubicBezTo>
                <a:cubicBezTo>
                  <a:pt x="101403" y="172226"/>
                  <a:pt x="152400" y="138222"/>
                  <a:pt x="152400" y="91469"/>
                </a:cubicBezTo>
                <a:lnTo>
                  <a:pt x="152400" y="55274"/>
                </a:lnTo>
                <a:cubicBezTo>
                  <a:pt x="152400" y="45046"/>
                  <a:pt x="152400" y="39931"/>
                  <a:pt x="150824" y="36301"/>
                </a:cubicBezTo>
                <a:cubicBezTo>
                  <a:pt x="149221" y="32611"/>
                  <a:pt x="147624" y="30648"/>
                  <a:pt x="144338" y="28327"/>
                </a:cubicBezTo>
                <a:cubicBezTo>
                  <a:pt x="141104" y="26044"/>
                  <a:pt x="134765" y="24726"/>
                  <a:pt x="122089" y="22090"/>
                </a:cubicBezTo>
                <a:cubicBezTo>
                  <a:pt x="108116" y="19184"/>
                  <a:pt x="97386" y="13936"/>
                  <a:pt x="87577" y="6348"/>
                </a:cubicBezTo>
                <a:cubicBezTo>
                  <a:pt x="82872" y="2709"/>
                  <a:pt x="80521" y="889"/>
                  <a:pt x="78679" y="393"/>
                </a:cubicBezTo>
                <a:cubicBezTo>
                  <a:pt x="76737" y="-131"/>
                  <a:pt x="75663" y="-131"/>
                  <a:pt x="73721" y="393"/>
                </a:cubicBezTo>
                <a:cubicBezTo>
                  <a:pt x="71879" y="889"/>
                  <a:pt x="69528" y="2709"/>
                  <a:pt x="64823" y="6348"/>
                </a:cubicBezTo>
                <a:cubicBezTo>
                  <a:pt x="55014" y="13936"/>
                  <a:pt x="44284" y="19184"/>
                  <a:pt x="30311" y="22090"/>
                </a:cubicBezTo>
                <a:cubicBezTo>
                  <a:pt x="17634" y="24726"/>
                  <a:pt x="11296" y="26044"/>
                  <a:pt x="8062" y="28327"/>
                </a:cubicBezTo>
                <a:cubicBezTo>
                  <a:pt x="4776" y="30648"/>
                  <a:pt x="3179" y="32611"/>
                  <a:pt x="1577" y="36301"/>
                </a:cubicBezTo>
                <a:cubicBezTo>
                  <a:pt x="0" y="39931"/>
                  <a:pt x="0" y="45046"/>
                  <a:pt x="0" y="55274"/>
                </a:cubicBezTo>
                <a:lnTo>
                  <a:pt x="0" y="91469"/>
                </a:lnTo>
                <a:cubicBezTo>
                  <a:pt x="0" y="138222"/>
                  <a:pt x="50996" y="172226"/>
                  <a:pt x="69552" y="183051"/>
                </a:cubicBezTo>
                <a:close/>
              </a:path>
            </a:pathLst>
          </a:custGeom>
          <a:noFill/>
          <a:ln w="19050" cap="flat">
            <a:solidFill>
              <a:schemeClr val="bg1">
                <a:alpha val="17945"/>
              </a:schemeClr>
            </a:solidFill>
            <a:prstDash val="solid"/>
            <a:round/>
          </a:ln>
        </p:spPr>
        <p:txBody>
          <a:bodyPr rtlCol="0" anchor="ctr"/>
          <a:lstStyle/>
          <a:p>
            <a:endParaRPr lang="en-IL"/>
          </a:p>
        </p:txBody>
      </p:sp>
    </p:spTree>
    <p:extLst>
      <p:ext uri="{BB962C8B-B14F-4D97-AF65-F5344CB8AC3E}">
        <p14:creationId xmlns:p14="http://schemas.microsoft.com/office/powerpoint/2010/main" val="3231725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_subtitle_content_02">
    <p:spTree>
      <p:nvGrpSpPr>
        <p:cNvPr id="1" name=""/>
        <p:cNvGrpSpPr/>
        <p:nvPr/>
      </p:nvGrpSpPr>
      <p:grpSpPr>
        <a:xfrm>
          <a:off x="0" y="0"/>
          <a:ext cx="0" cy="0"/>
          <a:chOff x="0" y="0"/>
          <a:chExt cx="0" cy="0"/>
        </a:xfrm>
      </p:grpSpPr>
      <p:pic>
        <p:nvPicPr>
          <p:cNvPr id="4" name="Picture 3" descr="A blue and black background&#10;&#10;Description automatically generated">
            <a:extLst>
              <a:ext uri="{FF2B5EF4-FFF2-40B4-BE49-F238E27FC236}">
                <a16:creationId xmlns:a16="http://schemas.microsoft.com/office/drawing/2014/main" id="{447BEF66-B79B-309F-134E-71C4C5D155D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4630400" cy="8229600"/>
          </a:xfrm>
          <a:prstGeom prst="rect">
            <a:avLst/>
          </a:prstGeom>
        </p:spPr>
      </p:pic>
      <p:sp>
        <p:nvSpPr>
          <p:cNvPr id="2" name="Text Placeholder 5">
            <a:extLst>
              <a:ext uri="{FF2B5EF4-FFF2-40B4-BE49-F238E27FC236}">
                <a16:creationId xmlns:a16="http://schemas.microsoft.com/office/drawing/2014/main" id="{EB27D2AF-A91C-9E55-F337-722EE536A1B6}"/>
              </a:ext>
            </a:extLst>
          </p:cNvPr>
          <p:cNvSpPr>
            <a:spLocks noGrp="1"/>
          </p:cNvSpPr>
          <p:nvPr>
            <p:ph type="body" sz="quarter" idx="10" hasCustomPrompt="1"/>
          </p:nvPr>
        </p:nvSpPr>
        <p:spPr>
          <a:xfrm>
            <a:off x="566925" y="1787302"/>
            <a:ext cx="13496544" cy="512230"/>
          </a:xfrm>
        </p:spPr>
        <p:txBody>
          <a:bodyPr anchor="t" anchorCtr="0">
            <a:noAutofit/>
          </a:bodyPr>
          <a:lstStyle>
            <a:lvl1pPr marL="0" indent="0" algn="l" rtl="0">
              <a:buNone/>
              <a:defRPr sz="2400" b="1">
                <a:solidFill>
                  <a:schemeClr val="bg1"/>
                </a:solidFill>
              </a:defRPr>
            </a:lvl1pPr>
          </a:lstStyle>
          <a:p>
            <a:pPr lvl="0"/>
            <a:r>
              <a:rPr lang="en-US"/>
              <a:t>Click to edit master subtitle styles</a:t>
            </a:r>
          </a:p>
        </p:txBody>
      </p:sp>
      <p:sp>
        <p:nvSpPr>
          <p:cNvPr id="3" name="Title 1">
            <a:extLst>
              <a:ext uri="{FF2B5EF4-FFF2-40B4-BE49-F238E27FC236}">
                <a16:creationId xmlns:a16="http://schemas.microsoft.com/office/drawing/2014/main" id="{3C418173-D8EA-FC35-8154-2F33B2DEF327}"/>
              </a:ext>
            </a:extLst>
          </p:cNvPr>
          <p:cNvSpPr>
            <a:spLocks noGrp="1"/>
          </p:cNvSpPr>
          <p:nvPr>
            <p:ph type="title"/>
          </p:nvPr>
        </p:nvSpPr>
        <p:spPr>
          <a:xfrm>
            <a:off x="566930" y="285820"/>
            <a:ext cx="13496544" cy="1316736"/>
          </a:xfrm>
        </p:spPr>
        <p:txBody>
          <a:bodyPr/>
          <a:lstStyle>
            <a:lvl1pPr algn="l" rtl="0">
              <a:defRPr>
                <a:solidFill>
                  <a:schemeClr val="bg1"/>
                </a:solidFill>
              </a:defRPr>
            </a:lvl1pPr>
          </a:lstStyle>
          <a:p>
            <a:r>
              <a:rPr lang="en-GB"/>
              <a:t>Click to edit Master title style</a:t>
            </a:r>
            <a:endParaRPr lang="en-US"/>
          </a:p>
        </p:txBody>
      </p:sp>
      <p:sp>
        <p:nvSpPr>
          <p:cNvPr id="12" name="Content Placeholder 2">
            <a:extLst>
              <a:ext uri="{FF2B5EF4-FFF2-40B4-BE49-F238E27FC236}">
                <a16:creationId xmlns:a16="http://schemas.microsoft.com/office/drawing/2014/main" id="{6C5C99DE-583B-53A2-7EAC-6A70A5BA8F0E}"/>
              </a:ext>
            </a:extLst>
          </p:cNvPr>
          <p:cNvSpPr>
            <a:spLocks noGrp="1"/>
          </p:cNvSpPr>
          <p:nvPr>
            <p:ph idx="1"/>
          </p:nvPr>
        </p:nvSpPr>
        <p:spPr>
          <a:xfrm>
            <a:off x="566931" y="2656589"/>
            <a:ext cx="13496544" cy="4713202"/>
          </a:xfrm>
        </p:spPr>
        <p:txBody>
          <a:bodyPr/>
          <a:lstStyle>
            <a:lvl1pPr marL="274320" indent="-274320" algn="l" rtl="0">
              <a:buClr>
                <a:schemeClr val="bg1"/>
              </a:buClr>
              <a:buFont typeface="Arial" panose="020B0604020202020204" pitchFamily="34" charset="0"/>
              <a:buChar char="•"/>
              <a:defRPr>
                <a:solidFill>
                  <a:srgbClr val="F2F4FF"/>
                </a:solidFill>
              </a:defRPr>
            </a:lvl1pPr>
            <a:lvl2pPr marL="822960" indent="-274320" algn="l" rtl="0">
              <a:buClr>
                <a:schemeClr val="bg1"/>
              </a:buClr>
              <a:buFont typeface="Arial" panose="020B0604020202020204" pitchFamily="34" charset="0"/>
              <a:buChar char="•"/>
              <a:defRPr>
                <a:solidFill>
                  <a:srgbClr val="F2F4FF"/>
                </a:solidFill>
              </a:defRPr>
            </a:lvl2pPr>
            <a:lvl3pPr marL="1371600" indent="-274320" algn="l" rtl="0">
              <a:buClr>
                <a:schemeClr val="bg1"/>
              </a:buClr>
              <a:buFont typeface="Arial" panose="020B0604020202020204" pitchFamily="34" charset="0"/>
              <a:buChar char="•"/>
              <a:defRPr>
                <a:solidFill>
                  <a:srgbClr val="F2F4FF"/>
                </a:solidFill>
              </a:defRPr>
            </a:lvl3pPr>
            <a:lvl4pPr marL="1920240" indent="-274320" algn="l" rtl="0">
              <a:buClr>
                <a:schemeClr val="bg1"/>
              </a:buClr>
              <a:buFont typeface="Arial" panose="020B0604020202020204" pitchFamily="34" charset="0"/>
              <a:buChar char="•"/>
              <a:defRPr>
                <a:solidFill>
                  <a:srgbClr val="F2F4FF"/>
                </a:solidFill>
              </a:defRPr>
            </a:lvl4pPr>
            <a:lvl5pPr marL="2468880" indent="-274320" algn="l" rtl="0">
              <a:buClr>
                <a:schemeClr val="bg1"/>
              </a:buClr>
              <a:buFont typeface="Arial" panose="020B0604020202020204" pitchFamily="34" charset="0"/>
              <a:buChar char="•"/>
              <a:defRPr>
                <a:solidFill>
                  <a:srgbClr val="F2F4FF"/>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8" name="Picture 7">
            <a:extLst>
              <a:ext uri="{FF2B5EF4-FFF2-40B4-BE49-F238E27FC236}">
                <a16:creationId xmlns:a16="http://schemas.microsoft.com/office/drawing/2014/main" id="{1F3D7B57-2AC5-3AD7-8C62-73B88C5397C7}"/>
              </a:ext>
            </a:extLst>
          </p:cNvPr>
          <p:cNvPicPr>
            <a:picLocks noChangeAspect="1"/>
          </p:cNvPicPr>
          <p:nvPr userDrawn="1"/>
        </p:nvPicPr>
        <p:blipFill>
          <a:blip r:embed="rId3"/>
          <a:stretch>
            <a:fillRect/>
          </a:stretch>
        </p:blipFill>
        <p:spPr>
          <a:xfrm>
            <a:off x="571655" y="7874360"/>
            <a:ext cx="873252" cy="113467"/>
          </a:xfrm>
          <a:prstGeom prst="rect">
            <a:avLst/>
          </a:prstGeom>
        </p:spPr>
      </p:pic>
      <p:sp>
        <p:nvSpPr>
          <p:cNvPr id="9" name="Slide Number Placeholder 5">
            <a:extLst>
              <a:ext uri="{FF2B5EF4-FFF2-40B4-BE49-F238E27FC236}">
                <a16:creationId xmlns:a16="http://schemas.microsoft.com/office/drawing/2014/main" id="{62F55242-FB4D-2BEF-B8B3-922F46FBE546}"/>
              </a:ext>
            </a:extLst>
          </p:cNvPr>
          <p:cNvSpPr txBox="1">
            <a:spLocks/>
          </p:cNvSpPr>
          <p:nvPr userDrawn="1"/>
        </p:nvSpPr>
        <p:spPr>
          <a:xfrm>
            <a:off x="10771632" y="7627623"/>
            <a:ext cx="3291840" cy="438150"/>
          </a:xfrm>
          <a:prstGeom prst="rect">
            <a:avLst/>
          </a:prstGeom>
        </p:spPr>
        <p:txBody>
          <a:bodyPr vert="horz" lIns="0" tIns="54864" rIns="0" bIns="54864" rtlCol="0" anchor="b"/>
          <a:lstStyle>
            <a:defPPr>
              <a:defRPr lang="en-US"/>
            </a:defPPr>
            <a:lvl1pPr marL="0" algn="l" defTabSz="1218960" rtl="0" eaLnBrk="1" latinLnBrk="0" hangingPunct="1">
              <a:defRPr sz="1200" kern="1200">
                <a:solidFill>
                  <a:schemeClr val="bg2">
                    <a:lumMod val="40000"/>
                    <a:lumOff val="60000"/>
                  </a:schemeClr>
                </a:solidFill>
                <a:latin typeface="+mn-lt"/>
                <a:ea typeface="+mn-ea"/>
                <a:cs typeface="+mn-cs"/>
              </a:defRPr>
            </a:lvl1pPr>
            <a:lvl2pPr marL="609475" algn="l" defTabSz="1218960" rtl="0" eaLnBrk="1" latinLnBrk="0" hangingPunct="1">
              <a:defRPr sz="2400" kern="1200">
                <a:solidFill>
                  <a:schemeClr val="tx1"/>
                </a:solidFill>
                <a:latin typeface="+mn-lt"/>
                <a:ea typeface="+mn-ea"/>
                <a:cs typeface="+mn-cs"/>
              </a:defRPr>
            </a:lvl2pPr>
            <a:lvl3pPr marL="1218960" algn="l" defTabSz="1218960" rtl="0" eaLnBrk="1" latinLnBrk="0" hangingPunct="1">
              <a:defRPr sz="2400" kern="1200">
                <a:solidFill>
                  <a:schemeClr val="tx1"/>
                </a:solidFill>
                <a:latin typeface="+mn-lt"/>
                <a:ea typeface="+mn-ea"/>
                <a:cs typeface="+mn-cs"/>
              </a:defRPr>
            </a:lvl3pPr>
            <a:lvl4pPr marL="1828437" algn="l" defTabSz="1218960" rtl="0" eaLnBrk="1" latinLnBrk="0" hangingPunct="1">
              <a:defRPr sz="2400" kern="1200">
                <a:solidFill>
                  <a:schemeClr val="tx1"/>
                </a:solidFill>
                <a:latin typeface="+mn-lt"/>
                <a:ea typeface="+mn-ea"/>
                <a:cs typeface="+mn-cs"/>
              </a:defRPr>
            </a:lvl4pPr>
            <a:lvl5pPr marL="2437918" algn="l" defTabSz="1218960" rtl="0" eaLnBrk="1" latinLnBrk="0" hangingPunct="1">
              <a:defRPr sz="2400" kern="1200">
                <a:solidFill>
                  <a:schemeClr val="tx1"/>
                </a:solidFill>
                <a:latin typeface="+mn-lt"/>
                <a:ea typeface="+mn-ea"/>
                <a:cs typeface="+mn-cs"/>
              </a:defRPr>
            </a:lvl5pPr>
            <a:lvl6pPr marL="3047392" algn="l" defTabSz="1218960" rtl="0" eaLnBrk="1" latinLnBrk="0" hangingPunct="1">
              <a:defRPr sz="2400" kern="1200">
                <a:solidFill>
                  <a:schemeClr val="tx1"/>
                </a:solidFill>
                <a:latin typeface="+mn-lt"/>
                <a:ea typeface="+mn-ea"/>
                <a:cs typeface="+mn-cs"/>
              </a:defRPr>
            </a:lvl6pPr>
            <a:lvl7pPr marL="3656867" algn="l" defTabSz="1218960" rtl="0" eaLnBrk="1" latinLnBrk="0" hangingPunct="1">
              <a:defRPr sz="2400" kern="1200">
                <a:solidFill>
                  <a:schemeClr val="tx1"/>
                </a:solidFill>
                <a:latin typeface="+mn-lt"/>
                <a:ea typeface="+mn-ea"/>
                <a:cs typeface="+mn-cs"/>
              </a:defRPr>
            </a:lvl7pPr>
            <a:lvl8pPr marL="4266347" algn="l" defTabSz="1218960" rtl="0" eaLnBrk="1" latinLnBrk="0" hangingPunct="1">
              <a:defRPr sz="2400" kern="1200">
                <a:solidFill>
                  <a:schemeClr val="tx1"/>
                </a:solidFill>
                <a:latin typeface="+mn-lt"/>
                <a:ea typeface="+mn-ea"/>
                <a:cs typeface="+mn-cs"/>
              </a:defRPr>
            </a:lvl8pPr>
            <a:lvl9pPr marL="4875825" algn="l" defTabSz="1218960" rtl="0" eaLnBrk="1" latinLnBrk="0" hangingPunct="1">
              <a:defRPr sz="2400" kern="1200">
                <a:solidFill>
                  <a:schemeClr val="tx1"/>
                </a:solidFill>
                <a:latin typeface="+mn-lt"/>
                <a:ea typeface="+mn-ea"/>
                <a:cs typeface="+mn-cs"/>
              </a:defRPr>
            </a:lvl9pPr>
          </a:lstStyle>
          <a:p>
            <a:pPr algn="r" defTabSz="1097225"/>
            <a:fld id="{C87E8D51-AD08-48EE-84A7-E19A6D3C2143}" type="slidenum">
              <a:rPr lang="en-US" sz="840" kern="1200" smtClean="0">
                <a:solidFill>
                  <a:schemeClr val="bg1"/>
                </a:solidFill>
                <a:latin typeface="+mn-lt"/>
                <a:ea typeface="+mn-ea"/>
                <a:cs typeface="+mn-cs"/>
              </a:rPr>
              <a:pPr algn="r" defTabSz="1097225"/>
              <a:t>‹#›</a:t>
            </a:fld>
            <a:endParaRPr lang="en-US" sz="840" kern="1200">
              <a:solidFill>
                <a:schemeClr val="bg1"/>
              </a:solidFill>
              <a:latin typeface="+mn-lt"/>
              <a:ea typeface="+mn-ea"/>
              <a:cs typeface="+mn-cs"/>
            </a:endParaRPr>
          </a:p>
        </p:txBody>
      </p:sp>
    </p:spTree>
    <p:extLst>
      <p:ext uri="{BB962C8B-B14F-4D97-AF65-F5344CB8AC3E}">
        <p14:creationId xmlns:p14="http://schemas.microsoft.com/office/powerpoint/2010/main" val="35838002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_subtitle_content_02">
    <p:spTree>
      <p:nvGrpSpPr>
        <p:cNvPr id="1" name=""/>
        <p:cNvGrpSpPr/>
        <p:nvPr/>
      </p:nvGrpSpPr>
      <p:grpSpPr>
        <a:xfrm>
          <a:off x="0" y="0"/>
          <a:ext cx="0" cy="0"/>
          <a:chOff x="0" y="0"/>
          <a:chExt cx="0" cy="0"/>
        </a:xfrm>
      </p:grpSpPr>
      <p:pic>
        <p:nvPicPr>
          <p:cNvPr id="5" name="Picture 4" descr="A blue grid with black lines&#10;&#10;Description automatically generated">
            <a:extLst>
              <a:ext uri="{FF2B5EF4-FFF2-40B4-BE49-F238E27FC236}">
                <a16:creationId xmlns:a16="http://schemas.microsoft.com/office/drawing/2014/main" id="{AAC0AC10-4F31-9603-6F74-AAFA3DEBA76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4630400" cy="8229600"/>
          </a:xfrm>
          <a:prstGeom prst="rect">
            <a:avLst/>
          </a:prstGeom>
        </p:spPr>
      </p:pic>
      <p:pic>
        <p:nvPicPr>
          <p:cNvPr id="6" name="Picture 5" descr="A blue cube with icons on it&#10;&#10;Description automatically generated">
            <a:extLst>
              <a:ext uri="{FF2B5EF4-FFF2-40B4-BE49-F238E27FC236}">
                <a16:creationId xmlns:a16="http://schemas.microsoft.com/office/drawing/2014/main" id="{899C83D4-9306-03BF-1315-04A20D0741E1}"/>
              </a:ext>
            </a:extLst>
          </p:cNvPr>
          <p:cNvPicPr>
            <a:picLocks noChangeAspect="1"/>
          </p:cNvPicPr>
          <p:nvPr userDrawn="1"/>
        </p:nvPicPr>
        <p:blipFill rotWithShape="1">
          <a:blip r:embed="rId3">
            <a:alphaModFix amt="35000"/>
            <a:extLst>
              <a:ext uri="{28A0092B-C50C-407E-A947-70E740481C1C}">
                <a14:useLocalDpi xmlns:a14="http://schemas.microsoft.com/office/drawing/2010/main" val="0"/>
              </a:ext>
            </a:extLst>
          </a:blip>
          <a:srcRect l="12119" t="18716" r="43084" b="29915"/>
          <a:stretch/>
        </p:blipFill>
        <p:spPr>
          <a:xfrm>
            <a:off x="7848602" y="0"/>
            <a:ext cx="7042235" cy="8229600"/>
          </a:xfrm>
          <a:prstGeom prst="rect">
            <a:avLst/>
          </a:prstGeom>
        </p:spPr>
      </p:pic>
      <p:pic>
        <p:nvPicPr>
          <p:cNvPr id="8" name="Picture 7">
            <a:extLst>
              <a:ext uri="{FF2B5EF4-FFF2-40B4-BE49-F238E27FC236}">
                <a16:creationId xmlns:a16="http://schemas.microsoft.com/office/drawing/2014/main" id="{1F3D7B57-2AC5-3AD7-8C62-73B88C5397C7}"/>
              </a:ext>
            </a:extLst>
          </p:cNvPr>
          <p:cNvPicPr>
            <a:picLocks noChangeAspect="1"/>
          </p:cNvPicPr>
          <p:nvPr userDrawn="1"/>
        </p:nvPicPr>
        <p:blipFill>
          <a:blip r:embed="rId4"/>
          <a:stretch>
            <a:fillRect/>
          </a:stretch>
        </p:blipFill>
        <p:spPr>
          <a:xfrm>
            <a:off x="571655" y="7874360"/>
            <a:ext cx="873252" cy="113467"/>
          </a:xfrm>
          <a:prstGeom prst="rect">
            <a:avLst/>
          </a:prstGeom>
        </p:spPr>
      </p:pic>
      <p:sp>
        <p:nvSpPr>
          <p:cNvPr id="9" name="Slide Number Placeholder 5">
            <a:extLst>
              <a:ext uri="{FF2B5EF4-FFF2-40B4-BE49-F238E27FC236}">
                <a16:creationId xmlns:a16="http://schemas.microsoft.com/office/drawing/2014/main" id="{62F55242-FB4D-2BEF-B8B3-922F46FBE546}"/>
              </a:ext>
            </a:extLst>
          </p:cNvPr>
          <p:cNvSpPr txBox="1">
            <a:spLocks/>
          </p:cNvSpPr>
          <p:nvPr userDrawn="1"/>
        </p:nvSpPr>
        <p:spPr>
          <a:xfrm>
            <a:off x="10771632" y="7627623"/>
            <a:ext cx="3291840" cy="438150"/>
          </a:xfrm>
          <a:prstGeom prst="rect">
            <a:avLst/>
          </a:prstGeom>
        </p:spPr>
        <p:txBody>
          <a:bodyPr vert="horz" lIns="0" tIns="54864" rIns="0" bIns="54864" rtlCol="0" anchor="b"/>
          <a:lstStyle>
            <a:defPPr>
              <a:defRPr lang="en-US"/>
            </a:defPPr>
            <a:lvl1pPr marL="0" algn="l" defTabSz="1218960" rtl="0" eaLnBrk="1" latinLnBrk="0" hangingPunct="1">
              <a:defRPr sz="1200" kern="1200">
                <a:solidFill>
                  <a:schemeClr val="bg2">
                    <a:lumMod val="40000"/>
                    <a:lumOff val="60000"/>
                  </a:schemeClr>
                </a:solidFill>
                <a:latin typeface="+mn-lt"/>
                <a:ea typeface="+mn-ea"/>
                <a:cs typeface="+mn-cs"/>
              </a:defRPr>
            </a:lvl1pPr>
            <a:lvl2pPr marL="609475" algn="l" defTabSz="1218960" rtl="0" eaLnBrk="1" latinLnBrk="0" hangingPunct="1">
              <a:defRPr sz="2400" kern="1200">
                <a:solidFill>
                  <a:schemeClr val="tx1"/>
                </a:solidFill>
                <a:latin typeface="+mn-lt"/>
                <a:ea typeface="+mn-ea"/>
                <a:cs typeface="+mn-cs"/>
              </a:defRPr>
            </a:lvl2pPr>
            <a:lvl3pPr marL="1218960" algn="l" defTabSz="1218960" rtl="0" eaLnBrk="1" latinLnBrk="0" hangingPunct="1">
              <a:defRPr sz="2400" kern="1200">
                <a:solidFill>
                  <a:schemeClr val="tx1"/>
                </a:solidFill>
                <a:latin typeface="+mn-lt"/>
                <a:ea typeface="+mn-ea"/>
                <a:cs typeface="+mn-cs"/>
              </a:defRPr>
            </a:lvl3pPr>
            <a:lvl4pPr marL="1828437" algn="l" defTabSz="1218960" rtl="0" eaLnBrk="1" latinLnBrk="0" hangingPunct="1">
              <a:defRPr sz="2400" kern="1200">
                <a:solidFill>
                  <a:schemeClr val="tx1"/>
                </a:solidFill>
                <a:latin typeface="+mn-lt"/>
                <a:ea typeface="+mn-ea"/>
                <a:cs typeface="+mn-cs"/>
              </a:defRPr>
            </a:lvl4pPr>
            <a:lvl5pPr marL="2437918" algn="l" defTabSz="1218960" rtl="0" eaLnBrk="1" latinLnBrk="0" hangingPunct="1">
              <a:defRPr sz="2400" kern="1200">
                <a:solidFill>
                  <a:schemeClr val="tx1"/>
                </a:solidFill>
                <a:latin typeface="+mn-lt"/>
                <a:ea typeface="+mn-ea"/>
                <a:cs typeface="+mn-cs"/>
              </a:defRPr>
            </a:lvl5pPr>
            <a:lvl6pPr marL="3047392" algn="l" defTabSz="1218960" rtl="0" eaLnBrk="1" latinLnBrk="0" hangingPunct="1">
              <a:defRPr sz="2400" kern="1200">
                <a:solidFill>
                  <a:schemeClr val="tx1"/>
                </a:solidFill>
                <a:latin typeface="+mn-lt"/>
                <a:ea typeface="+mn-ea"/>
                <a:cs typeface="+mn-cs"/>
              </a:defRPr>
            </a:lvl6pPr>
            <a:lvl7pPr marL="3656867" algn="l" defTabSz="1218960" rtl="0" eaLnBrk="1" latinLnBrk="0" hangingPunct="1">
              <a:defRPr sz="2400" kern="1200">
                <a:solidFill>
                  <a:schemeClr val="tx1"/>
                </a:solidFill>
                <a:latin typeface="+mn-lt"/>
                <a:ea typeface="+mn-ea"/>
                <a:cs typeface="+mn-cs"/>
              </a:defRPr>
            </a:lvl7pPr>
            <a:lvl8pPr marL="4266347" algn="l" defTabSz="1218960" rtl="0" eaLnBrk="1" latinLnBrk="0" hangingPunct="1">
              <a:defRPr sz="2400" kern="1200">
                <a:solidFill>
                  <a:schemeClr val="tx1"/>
                </a:solidFill>
                <a:latin typeface="+mn-lt"/>
                <a:ea typeface="+mn-ea"/>
                <a:cs typeface="+mn-cs"/>
              </a:defRPr>
            </a:lvl8pPr>
            <a:lvl9pPr marL="4875825" algn="l" defTabSz="1218960" rtl="0" eaLnBrk="1" latinLnBrk="0" hangingPunct="1">
              <a:defRPr sz="2400" kern="1200">
                <a:solidFill>
                  <a:schemeClr val="tx1"/>
                </a:solidFill>
                <a:latin typeface="+mn-lt"/>
                <a:ea typeface="+mn-ea"/>
                <a:cs typeface="+mn-cs"/>
              </a:defRPr>
            </a:lvl9pPr>
          </a:lstStyle>
          <a:p>
            <a:pPr algn="r" defTabSz="1097225"/>
            <a:fld id="{C87E8D51-AD08-48EE-84A7-E19A6D3C2143}" type="slidenum">
              <a:rPr lang="en-US" sz="840" kern="1200" smtClean="0">
                <a:solidFill>
                  <a:schemeClr val="bg1"/>
                </a:solidFill>
                <a:latin typeface="+mn-lt"/>
                <a:ea typeface="+mn-ea"/>
                <a:cs typeface="+mn-cs"/>
              </a:rPr>
              <a:pPr algn="r" defTabSz="1097225"/>
              <a:t>‹#›</a:t>
            </a:fld>
            <a:endParaRPr lang="en-US" sz="840" kern="1200">
              <a:solidFill>
                <a:schemeClr val="bg1"/>
              </a:solidFill>
              <a:latin typeface="+mn-lt"/>
              <a:ea typeface="+mn-ea"/>
              <a:cs typeface="+mn-cs"/>
            </a:endParaRPr>
          </a:p>
        </p:txBody>
      </p:sp>
    </p:spTree>
    <p:extLst>
      <p:ext uri="{BB962C8B-B14F-4D97-AF65-F5344CB8AC3E}">
        <p14:creationId xmlns:p14="http://schemas.microsoft.com/office/powerpoint/2010/main" val="32130697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_slide_01">
    <p:spTree>
      <p:nvGrpSpPr>
        <p:cNvPr id="1" name=""/>
        <p:cNvGrpSpPr/>
        <p:nvPr/>
      </p:nvGrpSpPr>
      <p:grpSpPr>
        <a:xfrm>
          <a:off x="0" y="0"/>
          <a:ext cx="0" cy="0"/>
          <a:chOff x="0" y="0"/>
          <a:chExt cx="0" cy="0"/>
        </a:xfrm>
      </p:grpSpPr>
      <p:pic>
        <p:nvPicPr>
          <p:cNvPr id="6" name="Picture 5" descr="A blue and black background&#10;&#10;Description automatically generated">
            <a:extLst>
              <a:ext uri="{FF2B5EF4-FFF2-40B4-BE49-F238E27FC236}">
                <a16:creationId xmlns:a16="http://schemas.microsoft.com/office/drawing/2014/main" id="{82305682-FF8E-B982-FCE8-BFAD6918C41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4630400" cy="8229600"/>
          </a:xfrm>
          <a:prstGeom prst="rect">
            <a:avLst/>
          </a:prstGeom>
        </p:spPr>
      </p:pic>
      <p:sp>
        <p:nvSpPr>
          <p:cNvPr id="7" name="Title 1">
            <a:extLst>
              <a:ext uri="{FF2B5EF4-FFF2-40B4-BE49-F238E27FC236}">
                <a16:creationId xmlns:a16="http://schemas.microsoft.com/office/drawing/2014/main" id="{BAB6943B-121B-5F71-E098-1F836A9256B8}"/>
              </a:ext>
            </a:extLst>
          </p:cNvPr>
          <p:cNvSpPr>
            <a:spLocks noGrp="1"/>
          </p:cNvSpPr>
          <p:nvPr>
            <p:ph type="title"/>
          </p:nvPr>
        </p:nvSpPr>
        <p:spPr>
          <a:xfrm>
            <a:off x="566930" y="285820"/>
            <a:ext cx="13496544" cy="1316736"/>
          </a:xfrm>
        </p:spPr>
        <p:txBody>
          <a:bodyPr/>
          <a:lstStyle>
            <a:lvl1pPr>
              <a:defRPr>
                <a:solidFill>
                  <a:schemeClr val="bg1"/>
                </a:solidFill>
              </a:defRPr>
            </a:lvl1pPr>
          </a:lstStyle>
          <a:p>
            <a:r>
              <a:rPr lang="en-GB"/>
              <a:t>Click to edit Master title style</a:t>
            </a:r>
            <a:endParaRPr lang="en-US"/>
          </a:p>
        </p:txBody>
      </p:sp>
      <p:pic>
        <p:nvPicPr>
          <p:cNvPr id="20" name="Picture 19">
            <a:extLst>
              <a:ext uri="{FF2B5EF4-FFF2-40B4-BE49-F238E27FC236}">
                <a16:creationId xmlns:a16="http://schemas.microsoft.com/office/drawing/2014/main" id="{6049700F-6945-611C-32EC-4D7DE0567920}"/>
              </a:ext>
            </a:extLst>
          </p:cNvPr>
          <p:cNvPicPr>
            <a:picLocks noChangeAspect="1"/>
          </p:cNvPicPr>
          <p:nvPr userDrawn="1"/>
        </p:nvPicPr>
        <p:blipFill>
          <a:blip r:embed="rId3"/>
          <a:stretch>
            <a:fillRect/>
          </a:stretch>
        </p:blipFill>
        <p:spPr>
          <a:xfrm>
            <a:off x="571655" y="7874360"/>
            <a:ext cx="873252" cy="113467"/>
          </a:xfrm>
          <a:prstGeom prst="rect">
            <a:avLst/>
          </a:prstGeom>
        </p:spPr>
      </p:pic>
      <p:sp>
        <p:nvSpPr>
          <p:cNvPr id="21" name="Slide Number Placeholder 5">
            <a:extLst>
              <a:ext uri="{FF2B5EF4-FFF2-40B4-BE49-F238E27FC236}">
                <a16:creationId xmlns:a16="http://schemas.microsoft.com/office/drawing/2014/main" id="{A9D1C5EF-8486-E8BD-F1B0-ED1DB49BB9E9}"/>
              </a:ext>
            </a:extLst>
          </p:cNvPr>
          <p:cNvSpPr txBox="1">
            <a:spLocks/>
          </p:cNvSpPr>
          <p:nvPr userDrawn="1"/>
        </p:nvSpPr>
        <p:spPr>
          <a:xfrm>
            <a:off x="10771632" y="7627623"/>
            <a:ext cx="3291840" cy="438150"/>
          </a:xfrm>
          <a:prstGeom prst="rect">
            <a:avLst/>
          </a:prstGeom>
        </p:spPr>
        <p:txBody>
          <a:bodyPr vert="horz" lIns="0" tIns="54864" rIns="0" bIns="54864" rtlCol="0" anchor="b"/>
          <a:lstStyle>
            <a:defPPr>
              <a:defRPr lang="en-US"/>
            </a:defPPr>
            <a:lvl1pPr marL="0" algn="l" defTabSz="1218960" rtl="0" eaLnBrk="1" latinLnBrk="0" hangingPunct="1">
              <a:defRPr sz="1200" kern="1200">
                <a:solidFill>
                  <a:schemeClr val="bg2">
                    <a:lumMod val="40000"/>
                    <a:lumOff val="60000"/>
                  </a:schemeClr>
                </a:solidFill>
                <a:latin typeface="+mn-lt"/>
                <a:ea typeface="+mn-ea"/>
                <a:cs typeface="+mn-cs"/>
              </a:defRPr>
            </a:lvl1pPr>
            <a:lvl2pPr marL="609475" algn="l" defTabSz="1218960" rtl="0" eaLnBrk="1" latinLnBrk="0" hangingPunct="1">
              <a:defRPr sz="2400" kern="1200">
                <a:solidFill>
                  <a:schemeClr val="tx1"/>
                </a:solidFill>
                <a:latin typeface="+mn-lt"/>
                <a:ea typeface="+mn-ea"/>
                <a:cs typeface="+mn-cs"/>
              </a:defRPr>
            </a:lvl2pPr>
            <a:lvl3pPr marL="1218960" algn="l" defTabSz="1218960" rtl="0" eaLnBrk="1" latinLnBrk="0" hangingPunct="1">
              <a:defRPr sz="2400" kern="1200">
                <a:solidFill>
                  <a:schemeClr val="tx1"/>
                </a:solidFill>
                <a:latin typeface="+mn-lt"/>
                <a:ea typeface="+mn-ea"/>
                <a:cs typeface="+mn-cs"/>
              </a:defRPr>
            </a:lvl3pPr>
            <a:lvl4pPr marL="1828437" algn="l" defTabSz="1218960" rtl="0" eaLnBrk="1" latinLnBrk="0" hangingPunct="1">
              <a:defRPr sz="2400" kern="1200">
                <a:solidFill>
                  <a:schemeClr val="tx1"/>
                </a:solidFill>
                <a:latin typeface="+mn-lt"/>
                <a:ea typeface="+mn-ea"/>
                <a:cs typeface="+mn-cs"/>
              </a:defRPr>
            </a:lvl4pPr>
            <a:lvl5pPr marL="2437918" algn="l" defTabSz="1218960" rtl="0" eaLnBrk="1" latinLnBrk="0" hangingPunct="1">
              <a:defRPr sz="2400" kern="1200">
                <a:solidFill>
                  <a:schemeClr val="tx1"/>
                </a:solidFill>
                <a:latin typeface="+mn-lt"/>
                <a:ea typeface="+mn-ea"/>
                <a:cs typeface="+mn-cs"/>
              </a:defRPr>
            </a:lvl5pPr>
            <a:lvl6pPr marL="3047392" algn="l" defTabSz="1218960" rtl="0" eaLnBrk="1" latinLnBrk="0" hangingPunct="1">
              <a:defRPr sz="2400" kern="1200">
                <a:solidFill>
                  <a:schemeClr val="tx1"/>
                </a:solidFill>
                <a:latin typeface="+mn-lt"/>
                <a:ea typeface="+mn-ea"/>
                <a:cs typeface="+mn-cs"/>
              </a:defRPr>
            </a:lvl6pPr>
            <a:lvl7pPr marL="3656867" algn="l" defTabSz="1218960" rtl="0" eaLnBrk="1" latinLnBrk="0" hangingPunct="1">
              <a:defRPr sz="2400" kern="1200">
                <a:solidFill>
                  <a:schemeClr val="tx1"/>
                </a:solidFill>
                <a:latin typeface="+mn-lt"/>
                <a:ea typeface="+mn-ea"/>
                <a:cs typeface="+mn-cs"/>
              </a:defRPr>
            </a:lvl7pPr>
            <a:lvl8pPr marL="4266347" algn="l" defTabSz="1218960" rtl="0" eaLnBrk="1" latinLnBrk="0" hangingPunct="1">
              <a:defRPr sz="2400" kern="1200">
                <a:solidFill>
                  <a:schemeClr val="tx1"/>
                </a:solidFill>
                <a:latin typeface="+mn-lt"/>
                <a:ea typeface="+mn-ea"/>
                <a:cs typeface="+mn-cs"/>
              </a:defRPr>
            </a:lvl8pPr>
            <a:lvl9pPr marL="4875825" algn="l" defTabSz="1218960" rtl="0" eaLnBrk="1" latinLnBrk="0" hangingPunct="1">
              <a:defRPr sz="2400" kern="1200">
                <a:solidFill>
                  <a:schemeClr val="tx1"/>
                </a:solidFill>
                <a:latin typeface="+mn-lt"/>
                <a:ea typeface="+mn-ea"/>
                <a:cs typeface="+mn-cs"/>
              </a:defRPr>
            </a:lvl9pPr>
          </a:lstStyle>
          <a:p>
            <a:pPr algn="r" defTabSz="1097225"/>
            <a:fld id="{C87E8D51-AD08-48EE-84A7-E19A6D3C2143}" type="slidenum">
              <a:rPr lang="en-US" sz="840" kern="1200" smtClean="0">
                <a:solidFill>
                  <a:schemeClr val="bg1"/>
                </a:solidFill>
                <a:latin typeface="+mn-lt"/>
                <a:ea typeface="+mn-ea"/>
                <a:cs typeface="+mn-cs"/>
              </a:rPr>
              <a:pPr algn="r" defTabSz="1097225"/>
              <a:t>‹#›</a:t>
            </a:fld>
            <a:endParaRPr lang="en-US" sz="840" kern="1200">
              <a:solidFill>
                <a:schemeClr val="bg1"/>
              </a:solidFill>
              <a:latin typeface="+mn-lt"/>
              <a:ea typeface="+mn-ea"/>
              <a:cs typeface="+mn-cs"/>
            </a:endParaRPr>
          </a:p>
        </p:txBody>
      </p:sp>
    </p:spTree>
    <p:extLst>
      <p:ext uri="{BB962C8B-B14F-4D97-AF65-F5344CB8AC3E}">
        <p14:creationId xmlns:p14="http://schemas.microsoft.com/office/powerpoint/2010/main" val="6854372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_slide_02">
    <p:spTree>
      <p:nvGrpSpPr>
        <p:cNvPr id="1" name=""/>
        <p:cNvGrpSpPr/>
        <p:nvPr/>
      </p:nvGrpSpPr>
      <p:grpSpPr>
        <a:xfrm>
          <a:off x="0" y="0"/>
          <a:ext cx="0" cy="0"/>
          <a:chOff x="0" y="0"/>
          <a:chExt cx="0" cy="0"/>
        </a:xfrm>
      </p:grpSpPr>
      <p:pic>
        <p:nvPicPr>
          <p:cNvPr id="11" name="Picture 10" descr="A blue and black background&#10;&#10;Description automatically generated">
            <a:extLst>
              <a:ext uri="{FF2B5EF4-FFF2-40B4-BE49-F238E27FC236}">
                <a16:creationId xmlns:a16="http://schemas.microsoft.com/office/drawing/2014/main" id="{89FBB282-2A1C-DC2B-EDDD-FBC5F1E75CD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4630400" cy="8229600"/>
          </a:xfrm>
          <a:prstGeom prst="rect">
            <a:avLst/>
          </a:prstGeom>
        </p:spPr>
      </p:pic>
      <p:sp>
        <p:nvSpPr>
          <p:cNvPr id="7" name="Title 1">
            <a:extLst>
              <a:ext uri="{FF2B5EF4-FFF2-40B4-BE49-F238E27FC236}">
                <a16:creationId xmlns:a16="http://schemas.microsoft.com/office/drawing/2014/main" id="{BAB6943B-121B-5F71-E098-1F836A9256B8}"/>
              </a:ext>
            </a:extLst>
          </p:cNvPr>
          <p:cNvSpPr>
            <a:spLocks noGrp="1"/>
          </p:cNvSpPr>
          <p:nvPr>
            <p:ph type="title"/>
          </p:nvPr>
        </p:nvSpPr>
        <p:spPr>
          <a:xfrm>
            <a:off x="566930" y="285820"/>
            <a:ext cx="13496544" cy="1316736"/>
          </a:xfrm>
        </p:spPr>
        <p:txBody>
          <a:bodyPr/>
          <a:lstStyle>
            <a:lvl1pPr>
              <a:defRPr>
                <a:solidFill>
                  <a:schemeClr val="bg1"/>
                </a:solidFill>
              </a:defRPr>
            </a:lvl1pPr>
          </a:lstStyle>
          <a:p>
            <a:r>
              <a:rPr lang="en-GB"/>
              <a:t>Click to edit Master title style</a:t>
            </a:r>
            <a:endParaRPr lang="en-US"/>
          </a:p>
        </p:txBody>
      </p:sp>
      <p:pic>
        <p:nvPicPr>
          <p:cNvPr id="5" name="Picture 4">
            <a:extLst>
              <a:ext uri="{FF2B5EF4-FFF2-40B4-BE49-F238E27FC236}">
                <a16:creationId xmlns:a16="http://schemas.microsoft.com/office/drawing/2014/main" id="{8DDACA20-B923-874C-93BC-961E1AACBA0D}"/>
              </a:ext>
            </a:extLst>
          </p:cNvPr>
          <p:cNvPicPr>
            <a:picLocks noChangeAspect="1"/>
          </p:cNvPicPr>
          <p:nvPr userDrawn="1"/>
        </p:nvPicPr>
        <p:blipFill>
          <a:blip r:embed="rId3"/>
          <a:stretch>
            <a:fillRect/>
          </a:stretch>
        </p:blipFill>
        <p:spPr>
          <a:xfrm>
            <a:off x="571655" y="7874360"/>
            <a:ext cx="873252" cy="113467"/>
          </a:xfrm>
          <a:prstGeom prst="rect">
            <a:avLst/>
          </a:prstGeom>
        </p:spPr>
      </p:pic>
      <p:sp>
        <p:nvSpPr>
          <p:cNvPr id="6" name="Slide Number Placeholder 5">
            <a:extLst>
              <a:ext uri="{FF2B5EF4-FFF2-40B4-BE49-F238E27FC236}">
                <a16:creationId xmlns:a16="http://schemas.microsoft.com/office/drawing/2014/main" id="{8A00C828-BFE2-4763-B2C6-54A09FE06467}"/>
              </a:ext>
            </a:extLst>
          </p:cNvPr>
          <p:cNvSpPr txBox="1">
            <a:spLocks/>
          </p:cNvSpPr>
          <p:nvPr userDrawn="1"/>
        </p:nvSpPr>
        <p:spPr>
          <a:xfrm>
            <a:off x="10771632" y="7627623"/>
            <a:ext cx="3291840" cy="438150"/>
          </a:xfrm>
          <a:prstGeom prst="rect">
            <a:avLst/>
          </a:prstGeom>
        </p:spPr>
        <p:txBody>
          <a:bodyPr vert="horz" lIns="0" tIns="54864" rIns="0" bIns="54864" rtlCol="0" anchor="b"/>
          <a:lstStyle>
            <a:defPPr>
              <a:defRPr lang="en-US"/>
            </a:defPPr>
            <a:lvl1pPr marL="0" algn="l" defTabSz="1218960" rtl="0" eaLnBrk="1" latinLnBrk="0" hangingPunct="1">
              <a:defRPr sz="1200" kern="1200">
                <a:solidFill>
                  <a:schemeClr val="bg2">
                    <a:lumMod val="40000"/>
                    <a:lumOff val="60000"/>
                  </a:schemeClr>
                </a:solidFill>
                <a:latin typeface="+mn-lt"/>
                <a:ea typeface="+mn-ea"/>
                <a:cs typeface="+mn-cs"/>
              </a:defRPr>
            </a:lvl1pPr>
            <a:lvl2pPr marL="609475" algn="l" defTabSz="1218960" rtl="0" eaLnBrk="1" latinLnBrk="0" hangingPunct="1">
              <a:defRPr sz="2400" kern="1200">
                <a:solidFill>
                  <a:schemeClr val="tx1"/>
                </a:solidFill>
                <a:latin typeface="+mn-lt"/>
                <a:ea typeface="+mn-ea"/>
                <a:cs typeface="+mn-cs"/>
              </a:defRPr>
            </a:lvl2pPr>
            <a:lvl3pPr marL="1218960" algn="l" defTabSz="1218960" rtl="0" eaLnBrk="1" latinLnBrk="0" hangingPunct="1">
              <a:defRPr sz="2400" kern="1200">
                <a:solidFill>
                  <a:schemeClr val="tx1"/>
                </a:solidFill>
                <a:latin typeface="+mn-lt"/>
                <a:ea typeface="+mn-ea"/>
                <a:cs typeface="+mn-cs"/>
              </a:defRPr>
            </a:lvl3pPr>
            <a:lvl4pPr marL="1828437" algn="l" defTabSz="1218960" rtl="0" eaLnBrk="1" latinLnBrk="0" hangingPunct="1">
              <a:defRPr sz="2400" kern="1200">
                <a:solidFill>
                  <a:schemeClr val="tx1"/>
                </a:solidFill>
                <a:latin typeface="+mn-lt"/>
                <a:ea typeface="+mn-ea"/>
                <a:cs typeface="+mn-cs"/>
              </a:defRPr>
            </a:lvl4pPr>
            <a:lvl5pPr marL="2437918" algn="l" defTabSz="1218960" rtl="0" eaLnBrk="1" latinLnBrk="0" hangingPunct="1">
              <a:defRPr sz="2400" kern="1200">
                <a:solidFill>
                  <a:schemeClr val="tx1"/>
                </a:solidFill>
                <a:latin typeface="+mn-lt"/>
                <a:ea typeface="+mn-ea"/>
                <a:cs typeface="+mn-cs"/>
              </a:defRPr>
            </a:lvl5pPr>
            <a:lvl6pPr marL="3047392" algn="l" defTabSz="1218960" rtl="0" eaLnBrk="1" latinLnBrk="0" hangingPunct="1">
              <a:defRPr sz="2400" kern="1200">
                <a:solidFill>
                  <a:schemeClr val="tx1"/>
                </a:solidFill>
                <a:latin typeface="+mn-lt"/>
                <a:ea typeface="+mn-ea"/>
                <a:cs typeface="+mn-cs"/>
              </a:defRPr>
            </a:lvl6pPr>
            <a:lvl7pPr marL="3656867" algn="l" defTabSz="1218960" rtl="0" eaLnBrk="1" latinLnBrk="0" hangingPunct="1">
              <a:defRPr sz="2400" kern="1200">
                <a:solidFill>
                  <a:schemeClr val="tx1"/>
                </a:solidFill>
                <a:latin typeface="+mn-lt"/>
                <a:ea typeface="+mn-ea"/>
                <a:cs typeface="+mn-cs"/>
              </a:defRPr>
            </a:lvl7pPr>
            <a:lvl8pPr marL="4266347" algn="l" defTabSz="1218960" rtl="0" eaLnBrk="1" latinLnBrk="0" hangingPunct="1">
              <a:defRPr sz="2400" kern="1200">
                <a:solidFill>
                  <a:schemeClr val="tx1"/>
                </a:solidFill>
                <a:latin typeface="+mn-lt"/>
                <a:ea typeface="+mn-ea"/>
                <a:cs typeface="+mn-cs"/>
              </a:defRPr>
            </a:lvl8pPr>
            <a:lvl9pPr marL="4875825" algn="l" defTabSz="1218960" rtl="0" eaLnBrk="1" latinLnBrk="0" hangingPunct="1">
              <a:defRPr sz="2400" kern="1200">
                <a:solidFill>
                  <a:schemeClr val="tx1"/>
                </a:solidFill>
                <a:latin typeface="+mn-lt"/>
                <a:ea typeface="+mn-ea"/>
                <a:cs typeface="+mn-cs"/>
              </a:defRPr>
            </a:lvl9pPr>
          </a:lstStyle>
          <a:p>
            <a:pPr algn="r" defTabSz="1097225"/>
            <a:fld id="{C87E8D51-AD08-48EE-84A7-E19A6D3C2143}" type="slidenum">
              <a:rPr lang="en-US" sz="840" kern="1200" smtClean="0">
                <a:solidFill>
                  <a:schemeClr val="bg1"/>
                </a:solidFill>
                <a:latin typeface="+mn-lt"/>
                <a:ea typeface="+mn-ea"/>
                <a:cs typeface="+mn-cs"/>
              </a:rPr>
              <a:pPr algn="r" defTabSz="1097225"/>
              <a:t>‹#›</a:t>
            </a:fld>
            <a:endParaRPr lang="en-US" sz="840" kern="1200">
              <a:solidFill>
                <a:schemeClr val="bg1"/>
              </a:solidFill>
              <a:latin typeface="+mn-lt"/>
              <a:ea typeface="+mn-ea"/>
              <a:cs typeface="+mn-cs"/>
            </a:endParaRPr>
          </a:p>
        </p:txBody>
      </p:sp>
    </p:spTree>
    <p:extLst>
      <p:ext uri="{BB962C8B-B14F-4D97-AF65-F5344CB8AC3E}">
        <p14:creationId xmlns:p14="http://schemas.microsoft.com/office/powerpoint/2010/main" val="12885270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_slide_03">
    <p:spTree>
      <p:nvGrpSpPr>
        <p:cNvPr id="1" name=""/>
        <p:cNvGrpSpPr/>
        <p:nvPr/>
      </p:nvGrpSpPr>
      <p:grpSpPr>
        <a:xfrm>
          <a:off x="0" y="0"/>
          <a:ext cx="0" cy="0"/>
          <a:chOff x="0" y="0"/>
          <a:chExt cx="0" cy="0"/>
        </a:xfrm>
      </p:grpSpPr>
      <p:pic>
        <p:nvPicPr>
          <p:cNvPr id="2" name="Picture 1" descr="A blue and black background&#10;&#10;Description automatically generated">
            <a:extLst>
              <a:ext uri="{FF2B5EF4-FFF2-40B4-BE49-F238E27FC236}">
                <a16:creationId xmlns:a16="http://schemas.microsoft.com/office/drawing/2014/main" id="{4AF82FBB-2737-EEFC-87C2-36838C4CA26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4630400" cy="8229600"/>
          </a:xfrm>
          <a:prstGeom prst="rect">
            <a:avLst/>
          </a:prstGeom>
        </p:spPr>
      </p:pic>
      <p:sp>
        <p:nvSpPr>
          <p:cNvPr id="7" name="Title 1">
            <a:extLst>
              <a:ext uri="{FF2B5EF4-FFF2-40B4-BE49-F238E27FC236}">
                <a16:creationId xmlns:a16="http://schemas.microsoft.com/office/drawing/2014/main" id="{BAB6943B-121B-5F71-E098-1F836A9256B8}"/>
              </a:ext>
            </a:extLst>
          </p:cNvPr>
          <p:cNvSpPr>
            <a:spLocks noGrp="1"/>
          </p:cNvSpPr>
          <p:nvPr>
            <p:ph type="title"/>
          </p:nvPr>
        </p:nvSpPr>
        <p:spPr>
          <a:xfrm>
            <a:off x="566930" y="285820"/>
            <a:ext cx="13496544" cy="1316736"/>
          </a:xfrm>
        </p:spPr>
        <p:txBody>
          <a:bodyPr/>
          <a:lstStyle>
            <a:lvl1pPr>
              <a:defRPr>
                <a:solidFill>
                  <a:schemeClr val="bg1"/>
                </a:solidFill>
              </a:defRPr>
            </a:lvl1pPr>
          </a:lstStyle>
          <a:p>
            <a:r>
              <a:rPr lang="en-GB"/>
              <a:t>Click to edit Master title style</a:t>
            </a:r>
            <a:endParaRPr lang="en-US"/>
          </a:p>
        </p:txBody>
      </p:sp>
      <p:pic>
        <p:nvPicPr>
          <p:cNvPr id="5" name="Picture 4">
            <a:extLst>
              <a:ext uri="{FF2B5EF4-FFF2-40B4-BE49-F238E27FC236}">
                <a16:creationId xmlns:a16="http://schemas.microsoft.com/office/drawing/2014/main" id="{EDFCC55F-4773-E8C0-6F4A-F9920A4ED549}"/>
              </a:ext>
            </a:extLst>
          </p:cNvPr>
          <p:cNvPicPr>
            <a:picLocks noChangeAspect="1"/>
          </p:cNvPicPr>
          <p:nvPr userDrawn="1"/>
        </p:nvPicPr>
        <p:blipFill>
          <a:blip r:embed="rId3"/>
          <a:stretch>
            <a:fillRect/>
          </a:stretch>
        </p:blipFill>
        <p:spPr>
          <a:xfrm>
            <a:off x="571655" y="7874360"/>
            <a:ext cx="873252" cy="113467"/>
          </a:xfrm>
          <a:prstGeom prst="rect">
            <a:avLst/>
          </a:prstGeom>
        </p:spPr>
      </p:pic>
      <p:sp>
        <p:nvSpPr>
          <p:cNvPr id="6" name="Slide Number Placeholder 5">
            <a:extLst>
              <a:ext uri="{FF2B5EF4-FFF2-40B4-BE49-F238E27FC236}">
                <a16:creationId xmlns:a16="http://schemas.microsoft.com/office/drawing/2014/main" id="{08EA3116-B91E-5A19-3701-E33D7887E08F}"/>
              </a:ext>
            </a:extLst>
          </p:cNvPr>
          <p:cNvSpPr txBox="1">
            <a:spLocks/>
          </p:cNvSpPr>
          <p:nvPr userDrawn="1"/>
        </p:nvSpPr>
        <p:spPr>
          <a:xfrm>
            <a:off x="10771632" y="7627623"/>
            <a:ext cx="3291840" cy="438150"/>
          </a:xfrm>
          <a:prstGeom prst="rect">
            <a:avLst/>
          </a:prstGeom>
        </p:spPr>
        <p:txBody>
          <a:bodyPr vert="horz" lIns="0" tIns="54864" rIns="0" bIns="54864" rtlCol="0" anchor="b"/>
          <a:lstStyle>
            <a:defPPr>
              <a:defRPr lang="en-US"/>
            </a:defPPr>
            <a:lvl1pPr marL="0" algn="l" defTabSz="1218960" rtl="0" eaLnBrk="1" latinLnBrk="0" hangingPunct="1">
              <a:defRPr sz="1200" kern="1200">
                <a:solidFill>
                  <a:schemeClr val="bg2">
                    <a:lumMod val="40000"/>
                    <a:lumOff val="60000"/>
                  </a:schemeClr>
                </a:solidFill>
                <a:latin typeface="+mn-lt"/>
                <a:ea typeface="+mn-ea"/>
                <a:cs typeface="+mn-cs"/>
              </a:defRPr>
            </a:lvl1pPr>
            <a:lvl2pPr marL="609475" algn="l" defTabSz="1218960" rtl="0" eaLnBrk="1" latinLnBrk="0" hangingPunct="1">
              <a:defRPr sz="2400" kern="1200">
                <a:solidFill>
                  <a:schemeClr val="tx1"/>
                </a:solidFill>
                <a:latin typeface="+mn-lt"/>
                <a:ea typeface="+mn-ea"/>
                <a:cs typeface="+mn-cs"/>
              </a:defRPr>
            </a:lvl2pPr>
            <a:lvl3pPr marL="1218960" algn="l" defTabSz="1218960" rtl="0" eaLnBrk="1" latinLnBrk="0" hangingPunct="1">
              <a:defRPr sz="2400" kern="1200">
                <a:solidFill>
                  <a:schemeClr val="tx1"/>
                </a:solidFill>
                <a:latin typeface="+mn-lt"/>
                <a:ea typeface="+mn-ea"/>
                <a:cs typeface="+mn-cs"/>
              </a:defRPr>
            </a:lvl3pPr>
            <a:lvl4pPr marL="1828437" algn="l" defTabSz="1218960" rtl="0" eaLnBrk="1" latinLnBrk="0" hangingPunct="1">
              <a:defRPr sz="2400" kern="1200">
                <a:solidFill>
                  <a:schemeClr val="tx1"/>
                </a:solidFill>
                <a:latin typeface="+mn-lt"/>
                <a:ea typeface="+mn-ea"/>
                <a:cs typeface="+mn-cs"/>
              </a:defRPr>
            </a:lvl4pPr>
            <a:lvl5pPr marL="2437918" algn="l" defTabSz="1218960" rtl="0" eaLnBrk="1" latinLnBrk="0" hangingPunct="1">
              <a:defRPr sz="2400" kern="1200">
                <a:solidFill>
                  <a:schemeClr val="tx1"/>
                </a:solidFill>
                <a:latin typeface="+mn-lt"/>
                <a:ea typeface="+mn-ea"/>
                <a:cs typeface="+mn-cs"/>
              </a:defRPr>
            </a:lvl5pPr>
            <a:lvl6pPr marL="3047392" algn="l" defTabSz="1218960" rtl="0" eaLnBrk="1" latinLnBrk="0" hangingPunct="1">
              <a:defRPr sz="2400" kern="1200">
                <a:solidFill>
                  <a:schemeClr val="tx1"/>
                </a:solidFill>
                <a:latin typeface="+mn-lt"/>
                <a:ea typeface="+mn-ea"/>
                <a:cs typeface="+mn-cs"/>
              </a:defRPr>
            </a:lvl6pPr>
            <a:lvl7pPr marL="3656867" algn="l" defTabSz="1218960" rtl="0" eaLnBrk="1" latinLnBrk="0" hangingPunct="1">
              <a:defRPr sz="2400" kern="1200">
                <a:solidFill>
                  <a:schemeClr val="tx1"/>
                </a:solidFill>
                <a:latin typeface="+mn-lt"/>
                <a:ea typeface="+mn-ea"/>
                <a:cs typeface="+mn-cs"/>
              </a:defRPr>
            </a:lvl7pPr>
            <a:lvl8pPr marL="4266347" algn="l" defTabSz="1218960" rtl="0" eaLnBrk="1" latinLnBrk="0" hangingPunct="1">
              <a:defRPr sz="2400" kern="1200">
                <a:solidFill>
                  <a:schemeClr val="tx1"/>
                </a:solidFill>
                <a:latin typeface="+mn-lt"/>
                <a:ea typeface="+mn-ea"/>
                <a:cs typeface="+mn-cs"/>
              </a:defRPr>
            </a:lvl8pPr>
            <a:lvl9pPr marL="4875825" algn="l" defTabSz="1218960" rtl="0" eaLnBrk="1" latinLnBrk="0" hangingPunct="1">
              <a:defRPr sz="2400" kern="1200">
                <a:solidFill>
                  <a:schemeClr val="tx1"/>
                </a:solidFill>
                <a:latin typeface="+mn-lt"/>
                <a:ea typeface="+mn-ea"/>
                <a:cs typeface="+mn-cs"/>
              </a:defRPr>
            </a:lvl9pPr>
          </a:lstStyle>
          <a:p>
            <a:pPr algn="r" defTabSz="1097225"/>
            <a:fld id="{C87E8D51-AD08-48EE-84A7-E19A6D3C2143}" type="slidenum">
              <a:rPr lang="en-US" sz="840" kern="1200" smtClean="0">
                <a:solidFill>
                  <a:schemeClr val="bg1"/>
                </a:solidFill>
                <a:latin typeface="+mn-lt"/>
                <a:ea typeface="+mn-ea"/>
                <a:cs typeface="+mn-cs"/>
              </a:rPr>
              <a:pPr algn="r" defTabSz="1097225"/>
              <a:t>‹#›</a:t>
            </a:fld>
            <a:endParaRPr lang="en-US" sz="840" kern="1200">
              <a:solidFill>
                <a:schemeClr val="bg1"/>
              </a:solidFill>
              <a:latin typeface="+mn-lt"/>
              <a:ea typeface="+mn-ea"/>
              <a:cs typeface="+mn-cs"/>
            </a:endParaRPr>
          </a:p>
        </p:txBody>
      </p:sp>
      <p:sp>
        <p:nvSpPr>
          <p:cNvPr id="3" name="Graphic 11">
            <a:extLst>
              <a:ext uri="{FF2B5EF4-FFF2-40B4-BE49-F238E27FC236}">
                <a16:creationId xmlns:a16="http://schemas.microsoft.com/office/drawing/2014/main" id="{D1387FAA-ADB8-3785-7C07-5EA1C5119467}"/>
              </a:ext>
            </a:extLst>
          </p:cNvPr>
          <p:cNvSpPr/>
          <p:nvPr userDrawn="1"/>
        </p:nvSpPr>
        <p:spPr>
          <a:xfrm>
            <a:off x="13931049" y="3565789"/>
            <a:ext cx="190500" cy="171450"/>
          </a:xfrm>
          <a:custGeom>
            <a:avLst/>
            <a:gdLst>
              <a:gd name="connsiteX0" fmla="*/ 142875 w 190500"/>
              <a:gd name="connsiteY0" fmla="*/ 133350 h 171450"/>
              <a:gd name="connsiteX1" fmla="*/ 190500 w 190500"/>
              <a:gd name="connsiteY1" fmla="*/ 85725 h 171450"/>
              <a:gd name="connsiteX2" fmla="*/ 142875 w 190500"/>
              <a:gd name="connsiteY2" fmla="*/ 38100 h 171450"/>
              <a:gd name="connsiteX3" fmla="*/ 47625 w 190500"/>
              <a:gd name="connsiteY3" fmla="*/ 38100 h 171450"/>
              <a:gd name="connsiteX4" fmla="*/ 0 w 190500"/>
              <a:gd name="connsiteY4" fmla="*/ 85725 h 171450"/>
              <a:gd name="connsiteX5" fmla="*/ 47625 w 190500"/>
              <a:gd name="connsiteY5" fmla="*/ 133350 h 171450"/>
              <a:gd name="connsiteX6" fmla="*/ 114300 w 190500"/>
              <a:gd name="connsiteY6" fmla="*/ 0 h 171450"/>
              <a:gd name="connsiteX7" fmla="*/ 76200 w 190500"/>
              <a:gd name="connsiteY7" fmla="*/ 17145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0500" h="171450">
                <a:moveTo>
                  <a:pt x="142875" y="133350"/>
                </a:moveTo>
                <a:lnTo>
                  <a:pt x="190500" y="85725"/>
                </a:lnTo>
                <a:lnTo>
                  <a:pt x="142875" y="38100"/>
                </a:lnTo>
                <a:moveTo>
                  <a:pt x="47625" y="38100"/>
                </a:moveTo>
                <a:lnTo>
                  <a:pt x="0" y="85725"/>
                </a:lnTo>
                <a:lnTo>
                  <a:pt x="47625" y="133350"/>
                </a:lnTo>
                <a:moveTo>
                  <a:pt x="114300" y="0"/>
                </a:moveTo>
                <a:lnTo>
                  <a:pt x="76200" y="171450"/>
                </a:lnTo>
              </a:path>
            </a:pathLst>
          </a:custGeom>
          <a:noFill/>
          <a:ln w="19050" cap="flat">
            <a:solidFill>
              <a:schemeClr val="bg1">
                <a:alpha val="18176"/>
              </a:schemeClr>
            </a:solidFill>
            <a:prstDash val="solid"/>
            <a:round/>
          </a:ln>
        </p:spPr>
        <p:txBody>
          <a:bodyPr rtlCol="0" anchor="ctr"/>
          <a:lstStyle/>
          <a:p>
            <a:endParaRPr lang="en-IL"/>
          </a:p>
        </p:txBody>
      </p:sp>
      <p:sp>
        <p:nvSpPr>
          <p:cNvPr id="4" name="Graphic 16">
            <a:extLst>
              <a:ext uri="{FF2B5EF4-FFF2-40B4-BE49-F238E27FC236}">
                <a16:creationId xmlns:a16="http://schemas.microsoft.com/office/drawing/2014/main" id="{4F1EAB27-8861-B8FA-CCB1-DB809821B71A}"/>
              </a:ext>
            </a:extLst>
          </p:cNvPr>
          <p:cNvSpPr/>
          <p:nvPr userDrawn="1"/>
        </p:nvSpPr>
        <p:spPr>
          <a:xfrm>
            <a:off x="12755137" y="736988"/>
            <a:ext cx="190500" cy="133350"/>
          </a:xfrm>
          <a:custGeom>
            <a:avLst/>
            <a:gdLst>
              <a:gd name="connsiteX0" fmla="*/ 42863 w 190500"/>
              <a:gd name="connsiteY0" fmla="*/ 133350 h 133350"/>
              <a:gd name="connsiteX1" fmla="*/ 0 w 190500"/>
              <a:gd name="connsiteY1" fmla="*/ 90488 h 133350"/>
              <a:gd name="connsiteX2" fmla="*/ 38860 w 190500"/>
              <a:gd name="connsiteY2" fmla="*/ 47810 h 133350"/>
              <a:gd name="connsiteX3" fmla="*/ 95250 w 190500"/>
              <a:gd name="connsiteY3" fmla="*/ 0 h 133350"/>
              <a:gd name="connsiteX4" fmla="*/ 151641 w 190500"/>
              <a:gd name="connsiteY4" fmla="*/ 47810 h 133350"/>
              <a:gd name="connsiteX5" fmla="*/ 190500 w 190500"/>
              <a:gd name="connsiteY5" fmla="*/ 90488 h 133350"/>
              <a:gd name="connsiteX6" fmla="*/ 147638 w 190500"/>
              <a:gd name="connsiteY6" fmla="*/ 133350 h 133350"/>
              <a:gd name="connsiteX7" fmla="*/ 42863 w 190500"/>
              <a:gd name="connsiteY7" fmla="*/ 133350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0500" h="133350">
                <a:moveTo>
                  <a:pt x="42863" y="133350"/>
                </a:moveTo>
                <a:cubicBezTo>
                  <a:pt x="19190" y="133350"/>
                  <a:pt x="0" y="114160"/>
                  <a:pt x="0" y="90488"/>
                </a:cubicBezTo>
                <a:cubicBezTo>
                  <a:pt x="0" y="68165"/>
                  <a:pt x="17064" y="49828"/>
                  <a:pt x="38860" y="47810"/>
                </a:cubicBezTo>
                <a:cubicBezTo>
                  <a:pt x="43318" y="20690"/>
                  <a:pt x="66868" y="0"/>
                  <a:pt x="95250" y="0"/>
                </a:cubicBezTo>
                <a:cubicBezTo>
                  <a:pt x="123633" y="0"/>
                  <a:pt x="147182" y="20690"/>
                  <a:pt x="151641" y="47810"/>
                </a:cubicBezTo>
                <a:cubicBezTo>
                  <a:pt x="173436" y="49828"/>
                  <a:pt x="190500" y="68165"/>
                  <a:pt x="190500" y="90488"/>
                </a:cubicBezTo>
                <a:cubicBezTo>
                  <a:pt x="190500" y="114160"/>
                  <a:pt x="171310" y="133350"/>
                  <a:pt x="147638" y="133350"/>
                </a:cubicBezTo>
                <a:cubicBezTo>
                  <a:pt x="105825" y="133350"/>
                  <a:pt x="79470" y="133350"/>
                  <a:pt x="42863" y="133350"/>
                </a:cubicBezTo>
                <a:close/>
              </a:path>
            </a:pathLst>
          </a:custGeom>
          <a:noFill/>
          <a:ln w="19050" cap="flat">
            <a:solidFill>
              <a:schemeClr val="bg1">
                <a:alpha val="18176"/>
              </a:schemeClr>
            </a:solidFill>
            <a:prstDash val="solid"/>
            <a:round/>
          </a:ln>
        </p:spPr>
        <p:txBody>
          <a:bodyPr rtlCol="0" anchor="ctr"/>
          <a:lstStyle/>
          <a:p>
            <a:endParaRPr lang="en-IL"/>
          </a:p>
        </p:txBody>
      </p:sp>
      <p:sp>
        <p:nvSpPr>
          <p:cNvPr id="8" name="Graphic 22">
            <a:extLst>
              <a:ext uri="{FF2B5EF4-FFF2-40B4-BE49-F238E27FC236}">
                <a16:creationId xmlns:a16="http://schemas.microsoft.com/office/drawing/2014/main" id="{BC5FCAE5-C139-21A6-03DF-3F543CE3E502}"/>
              </a:ext>
            </a:extLst>
          </p:cNvPr>
          <p:cNvSpPr/>
          <p:nvPr userDrawn="1"/>
        </p:nvSpPr>
        <p:spPr>
          <a:xfrm>
            <a:off x="11623753" y="1846486"/>
            <a:ext cx="152400" cy="185401"/>
          </a:xfrm>
          <a:custGeom>
            <a:avLst/>
            <a:gdLst>
              <a:gd name="connsiteX0" fmla="*/ 69552 w 152400"/>
              <a:gd name="connsiteY0" fmla="*/ 183051 h 185401"/>
              <a:gd name="connsiteX1" fmla="*/ 74203 w 152400"/>
              <a:gd name="connsiteY1" fmla="*/ 185216 h 185401"/>
              <a:gd name="connsiteX2" fmla="*/ 78197 w 152400"/>
              <a:gd name="connsiteY2" fmla="*/ 185216 h 185401"/>
              <a:gd name="connsiteX3" fmla="*/ 82848 w 152400"/>
              <a:gd name="connsiteY3" fmla="*/ 183051 h 185401"/>
              <a:gd name="connsiteX4" fmla="*/ 152400 w 152400"/>
              <a:gd name="connsiteY4" fmla="*/ 91469 h 185401"/>
              <a:gd name="connsiteX5" fmla="*/ 152400 w 152400"/>
              <a:gd name="connsiteY5" fmla="*/ 55274 h 185401"/>
              <a:gd name="connsiteX6" fmla="*/ 150824 w 152400"/>
              <a:gd name="connsiteY6" fmla="*/ 36301 h 185401"/>
              <a:gd name="connsiteX7" fmla="*/ 144338 w 152400"/>
              <a:gd name="connsiteY7" fmla="*/ 28327 h 185401"/>
              <a:gd name="connsiteX8" fmla="*/ 122089 w 152400"/>
              <a:gd name="connsiteY8" fmla="*/ 22090 h 185401"/>
              <a:gd name="connsiteX9" fmla="*/ 87577 w 152400"/>
              <a:gd name="connsiteY9" fmla="*/ 6348 h 185401"/>
              <a:gd name="connsiteX10" fmla="*/ 78679 w 152400"/>
              <a:gd name="connsiteY10" fmla="*/ 393 h 185401"/>
              <a:gd name="connsiteX11" fmla="*/ 73721 w 152400"/>
              <a:gd name="connsiteY11" fmla="*/ 393 h 185401"/>
              <a:gd name="connsiteX12" fmla="*/ 64823 w 152400"/>
              <a:gd name="connsiteY12" fmla="*/ 6348 h 185401"/>
              <a:gd name="connsiteX13" fmla="*/ 30311 w 152400"/>
              <a:gd name="connsiteY13" fmla="*/ 22090 h 185401"/>
              <a:gd name="connsiteX14" fmla="*/ 8062 w 152400"/>
              <a:gd name="connsiteY14" fmla="*/ 28327 h 185401"/>
              <a:gd name="connsiteX15" fmla="*/ 1577 w 152400"/>
              <a:gd name="connsiteY15" fmla="*/ 36301 h 185401"/>
              <a:gd name="connsiteX16" fmla="*/ 0 w 152400"/>
              <a:gd name="connsiteY16" fmla="*/ 55274 h 185401"/>
              <a:gd name="connsiteX17" fmla="*/ 0 w 152400"/>
              <a:gd name="connsiteY17" fmla="*/ 91469 h 185401"/>
              <a:gd name="connsiteX18" fmla="*/ 69552 w 152400"/>
              <a:gd name="connsiteY18" fmla="*/ 183051 h 185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2400" h="185401">
                <a:moveTo>
                  <a:pt x="69552" y="183051"/>
                </a:moveTo>
                <a:cubicBezTo>
                  <a:pt x="71660" y="184282"/>
                  <a:pt x="72715" y="184897"/>
                  <a:pt x="74203" y="185216"/>
                </a:cubicBezTo>
                <a:cubicBezTo>
                  <a:pt x="75358" y="185464"/>
                  <a:pt x="77042" y="185464"/>
                  <a:pt x="78197" y="185216"/>
                </a:cubicBezTo>
                <a:cubicBezTo>
                  <a:pt x="79685" y="184897"/>
                  <a:pt x="80740" y="184282"/>
                  <a:pt x="82848" y="183051"/>
                </a:cubicBezTo>
                <a:cubicBezTo>
                  <a:pt x="101403" y="172226"/>
                  <a:pt x="152400" y="138222"/>
                  <a:pt x="152400" y="91469"/>
                </a:cubicBezTo>
                <a:lnTo>
                  <a:pt x="152400" y="55274"/>
                </a:lnTo>
                <a:cubicBezTo>
                  <a:pt x="152400" y="45046"/>
                  <a:pt x="152400" y="39931"/>
                  <a:pt x="150824" y="36301"/>
                </a:cubicBezTo>
                <a:cubicBezTo>
                  <a:pt x="149221" y="32611"/>
                  <a:pt x="147624" y="30648"/>
                  <a:pt x="144338" y="28327"/>
                </a:cubicBezTo>
                <a:cubicBezTo>
                  <a:pt x="141104" y="26044"/>
                  <a:pt x="134765" y="24726"/>
                  <a:pt x="122089" y="22090"/>
                </a:cubicBezTo>
                <a:cubicBezTo>
                  <a:pt x="108116" y="19184"/>
                  <a:pt x="97386" y="13936"/>
                  <a:pt x="87577" y="6348"/>
                </a:cubicBezTo>
                <a:cubicBezTo>
                  <a:pt x="82872" y="2709"/>
                  <a:pt x="80521" y="889"/>
                  <a:pt x="78679" y="393"/>
                </a:cubicBezTo>
                <a:cubicBezTo>
                  <a:pt x="76737" y="-131"/>
                  <a:pt x="75663" y="-131"/>
                  <a:pt x="73721" y="393"/>
                </a:cubicBezTo>
                <a:cubicBezTo>
                  <a:pt x="71879" y="889"/>
                  <a:pt x="69528" y="2709"/>
                  <a:pt x="64823" y="6348"/>
                </a:cubicBezTo>
                <a:cubicBezTo>
                  <a:pt x="55014" y="13936"/>
                  <a:pt x="44284" y="19184"/>
                  <a:pt x="30311" y="22090"/>
                </a:cubicBezTo>
                <a:cubicBezTo>
                  <a:pt x="17634" y="24726"/>
                  <a:pt x="11296" y="26044"/>
                  <a:pt x="8062" y="28327"/>
                </a:cubicBezTo>
                <a:cubicBezTo>
                  <a:pt x="4776" y="30648"/>
                  <a:pt x="3179" y="32611"/>
                  <a:pt x="1577" y="36301"/>
                </a:cubicBezTo>
                <a:cubicBezTo>
                  <a:pt x="0" y="39931"/>
                  <a:pt x="0" y="45046"/>
                  <a:pt x="0" y="55274"/>
                </a:cubicBezTo>
                <a:lnTo>
                  <a:pt x="0" y="91469"/>
                </a:lnTo>
                <a:cubicBezTo>
                  <a:pt x="0" y="138222"/>
                  <a:pt x="50996" y="172226"/>
                  <a:pt x="69552" y="183051"/>
                </a:cubicBezTo>
                <a:close/>
              </a:path>
            </a:pathLst>
          </a:custGeom>
          <a:noFill/>
          <a:ln w="19050" cap="flat">
            <a:solidFill>
              <a:schemeClr val="bg1">
                <a:alpha val="18176"/>
              </a:schemeClr>
            </a:solidFill>
            <a:prstDash val="solid"/>
            <a:round/>
          </a:ln>
        </p:spPr>
        <p:txBody>
          <a:bodyPr rtlCol="0" anchor="ctr"/>
          <a:lstStyle/>
          <a:p>
            <a:endParaRPr lang="en-IL"/>
          </a:p>
        </p:txBody>
      </p:sp>
    </p:spTree>
    <p:extLst>
      <p:ext uri="{BB962C8B-B14F-4D97-AF65-F5344CB8AC3E}">
        <p14:creationId xmlns:p14="http://schemas.microsoft.com/office/powerpoint/2010/main" val="28427973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_two_topics_01">
    <p:spTree>
      <p:nvGrpSpPr>
        <p:cNvPr id="1" name=""/>
        <p:cNvGrpSpPr/>
        <p:nvPr/>
      </p:nvGrpSpPr>
      <p:grpSpPr>
        <a:xfrm>
          <a:off x="0" y="0"/>
          <a:ext cx="0" cy="0"/>
          <a:chOff x="0" y="0"/>
          <a:chExt cx="0" cy="0"/>
        </a:xfrm>
      </p:grpSpPr>
      <p:pic>
        <p:nvPicPr>
          <p:cNvPr id="7" name="Picture 6" descr="A blue and black background&#10;&#10;Description automatically generated">
            <a:extLst>
              <a:ext uri="{FF2B5EF4-FFF2-40B4-BE49-F238E27FC236}">
                <a16:creationId xmlns:a16="http://schemas.microsoft.com/office/drawing/2014/main" id="{8D032CBA-227B-E6E0-7040-A9678FD16ED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4630400" cy="8229600"/>
          </a:xfrm>
          <a:prstGeom prst="rect">
            <a:avLst/>
          </a:prstGeom>
        </p:spPr>
      </p:pic>
      <p:grpSp>
        <p:nvGrpSpPr>
          <p:cNvPr id="14" name="Group 13">
            <a:extLst>
              <a:ext uri="{FF2B5EF4-FFF2-40B4-BE49-F238E27FC236}">
                <a16:creationId xmlns:a16="http://schemas.microsoft.com/office/drawing/2014/main" id="{6017A722-6EEE-9626-8935-51F3F4AA2037}"/>
              </a:ext>
            </a:extLst>
          </p:cNvPr>
          <p:cNvGrpSpPr/>
          <p:nvPr userDrawn="1"/>
        </p:nvGrpSpPr>
        <p:grpSpPr>
          <a:xfrm>
            <a:off x="560753" y="2155397"/>
            <a:ext cx="6208757" cy="4894331"/>
            <a:chOff x="3969448" y="2443232"/>
            <a:chExt cx="5282503" cy="4427468"/>
          </a:xfrm>
        </p:grpSpPr>
        <p:sp>
          <p:nvSpPr>
            <p:cNvPr id="16" name="Rectangle: Rounded Corners 15">
              <a:extLst>
                <a:ext uri="{FF2B5EF4-FFF2-40B4-BE49-F238E27FC236}">
                  <a16:creationId xmlns:a16="http://schemas.microsoft.com/office/drawing/2014/main" id="{F3914DBE-17A4-FB8D-570C-243F0D1928A9}"/>
                </a:ext>
              </a:extLst>
            </p:cNvPr>
            <p:cNvSpPr/>
            <p:nvPr/>
          </p:nvSpPr>
          <p:spPr>
            <a:xfrm>
              <a:off x="3969448" y="2443232"/>
              <a:ext cx="5282503" cy="4427468"/>
            </a:xfrm>
            <a:prstGeom prst="roundRect">
              <a:avLst>
                <a:gd name="adj" fmla="val 4661"/>
              </a:avLst>
            </a:prstGeom>
            <a:solidFill>
              <a:srgbClr val="474D7B">
                <a:alpha val="25000"/>
              </a:srgbClr>
            </a:solidFill>
            <a:ln>
              <a:gradFill flip="none" rotWithShape="1">
                <a:gsLst>
                  <a:gs pos="84000">
                    <a:schemeClr val="bg1">
                      <a:alpha val="0"/>
                    </a:schemeClr>
                  </a:gs>
                  <a:gs pos="100000">
                    <a:schemeClr val="bg1">
                      <a:alpha val="10000"/>
                    </a:schemeClr>
                  </a:gs>
                </a:gsLst>
                <a:lin ang="18900000" scaled="1"/>
                <a:tileRect/>
              </a:gradFill>
            </a:ln>
            <a:effectLst/>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7" name="Rectangle: Rounded Corners 16">
              <a:extLst>
                <a:ext uri="{FF2B5EF4-FFF2-40B4-BE49-F238E27FC236}">
                  <a16:creationId xmlns:a16="http://schemas.microsoft.com/office/drawing/2014/main" id="{2D1660DC-B1AC-E15B-3733-03920F3123B8}"/>
                </a:ext>
              </a:extLst>
            </p:cNvPr>
            <p:cNvSpPr/>
            <p:nvPr/>
          </p:nvSpPr>
          <p:spPr>
            <a:xfrm>
              <a:off x="3969448" y="2443232"/>
              <a:ext cx="5282503" cy="4427468"/>
            </a:xfrm>
            <a:prstGeom prst="roundRect">
              <a:avLst>
                <a:gd name="adj" fmla="val 4661"/>
              </a:avLst>
            </a:prstGeom>
            <a:gradFill flip="none" rotWithShape="1">
              <a:gsLst>
                <a:gs pos="100000">
                  <a:srgbClr val="C5E0FF">
                    <a:alpha val="16000"/>
                  </a:srgbClr>
                </a:gs>
                <a:gs pos="0">
                  <a:srgbClr val="C5E0FF">
                    <a:lumMod val="100000"/>
                    <a:alpha val="0"/>
                  </a:srgbClr>
                </a:gs>
              </a:gsLst>
              <a:path path="circle">
                <a:fillToRect l="100000" t="100000"/>
              </a:path>
              <a:tileRect r="-100000" b="-100000"/>
            </a:gradFill>
            <a:ln>
              <a:solidFill>
                <a:srgbClr val="FFFFFF">
                  <a:alpha val="9000"/>
                </a:srgbClr>
              </a:solidFill>
            </a:ln>
            <a:effectLst/>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3" name="Rectangle: Rounded Corners 22">
              <a:extLst>
                <a:ext uri="{FF2B5EF4-FFF2-40B4-BE49-F238E27FC236}">
                  <a16:creationId xmlns:a16="http://schemas.microsoft.com/office/drawing/2014/main" id="{F7EE6B12-28CF-1FF7-F09B-9EF169A48FAA}"/>
                </a:ext>
              </a:extLst>
            </p:cNvPr>
            <p:cNvSpPr/>
            <p:nvPr/>
          </p:nvSpPr>
          <p:spPr>
            <a:xfrm>
              <a:off x="3969448" y="2443232"/>
              <a:ext cx="5282503" cy="4427468"/>
            </a:xfrm>
            <a:prstGeom prst="roundRect">
              <a:avLst>
                <a:gd name="adj" fmla="val 4661"/>
              </a:avLst>
            </a:prstGeom>
            <a:noFill/>
            <a:ln>
              <a:gradFill flip="none" rotWithShape="1">
                <a:gsLst>
                  <a:gs pos="78000">
                    <a:schemeClr val="bg1">
                      <a:alpha val="0"/>
                    </a:schemeClr>
                  </a:gs>
                  <a:gs pos="100000">
                    <a:schemeClr val="bg1">
                      <a:alpha val="13000"/>
                    </a:schemeClr>
                  </a:gs>
                </a:gsLst>
                <a:lin ang="600000" scaled="0"/>
                <a:tileRect/>
              </a:gra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4" name="Rectangle: Rounded Corners 23">
              <a:extLst>
                <a:ext uri="{FF2B5EF4-FFF2-40B4-BE49-F238E27FC236}">
                  <a16:creationId xmlns:a16="http://schemas.microsoft.com/office/drawing/2014/main" id="{75655404-E1DE-769A-1EBB-28B2E0786FF2}"/>
                </a:ext>
              </a:extLst>
            </p:cNvPr>
            <p:cNvSpPr/>
            <p:nvPr/>
          </p:nvSpPr>
          <p:spPr>
            <a:xfrm>
              <a:off x="3969448" y="2443232"/>
              <a:ext cx="5282503" cy="4427468"/>
            </a:xfrm>
            <a:prstGeom prst="roundRect">
              <a:avLst>
                <a:gd name="adj" fmla="val 4661"/>
              </a:avLst>
            </a:prstGeom>
            <a:noFill/>
            <a:ln>
              <a:gradFill flip="none" rotWithShape="1">
                <a:gsLst>
                  <a:gs pos="0">
                    <a:schemeClr val="bg1">
                      <a:alpha val="15000"/>
                    </a:schemeClr>
                  </a:gs>
                  <a:gs pos="47000">
                    <a:schemeClr val="bg1">
                      <a:alpha val="0"/>
                    </a:schemeClr>
                  </a:gs>
                </a:gsLst>
                <a:lin ang="27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grpSp>
      <p:grpSp>
        <p:nvGrpSpPr>
          <p:cNvPr id="2" name="Group 1">
            <a:extLst>
              <a:ext uri="{FF2B5EF4-FFF2-40B4-BE49-F238E27FC236}">
                <a16:creationId xmlns:a16="http://schemas.microsoft.com/office/drawing/2014/main" id="{57E50E4D-9334-3F7E-2271-0D98DECB9C30}"/>
              </a:ext>
            </a:extLst>
          </p:cNvPr>
          <p:cNvGrpSpPr/>
          <p:nvPr userDrawn="1"/>
        </p:nvGrpSpPr>
        <p:grpSpPr>
          <a:xfrm>
            <a:off x="7831551" y="2155398"/>
            <a:ext cx="6208757" cy="4894331"/>
            <a:chOff x="3969448" y="2443232"/>
            <a:chExt cx="5282503" cy="4427468"/>
          </a:xfrm>
        </p:grpSpPr>
        <p:sp>
          <p:nvSpPr>
            <p:cNvPr id="11" name="Rectangle: Rounded Corners 10">
              <a:extLst>
                <a:ext uri="{FF2B5EF4-FFF2-40B4-BE49-F238E27FC236}">
                  <a16:creationId xmlns:a16="http://schemas.microsoft.com/office/drawing/2014/main" id="{6E034CCB-F8D0-F509-B98B-DD41B7691D99}"/>
                </a:ext>
              </a:extLst>
            </p:cNvPr>
            <p:cNvSpPr/>
            <p:nvPr/>
          </p:nvSpPr>
          <p:spPr>
            <a:xfrm>
              <a:off x="3969448" y="2443232"/>
              <a:ext cx="5282503" cy="4427468"/>
            </a:xfrm>
            <a:prstGeom prst="roundRect">
              <a:avLst>
                <a:gd name="adj" fmla="val 4661"/>
              </a:avLst>
            </a:prstGeom>
            <a:gradFill flip="none" rotWithShape="1">
              <a:gsLst>
                <a:gs pos="100000">
                  <a:srgbClr val="C5E0FF">
                    <a:alpha val="16000"/>
                  </a:srgbClr>
                </a:gs>
                <a:gs pos="0">
                  <a:srgbClr val="C5E0FF">
                    <a:lumMod val="100000"/>
                    <a:alpha val="0"/>
                  </a:srgbClr>
                </a:gs>
              </a:gsLst>
              <a:path path="circle">
                <a:fillToRect l="100000" t="100000"/>
              </a:path>
              <a:tileRect r="-100000" b="-100000"/>
            </a:gradFill>
            <a:ln>
              <a:solidFill>
                <a:srgbClr val="FFFFFF">
                  <a:alpha val="9000"/>
                </a:srgbClr>
              </a:solidFill>
            </a:ln>
            <a:effectLst/>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0" name="Rectangle: Rounded Corners 9">
              <a:extLst>
                <a:ext uri="{FF2B5EF4-FFF2-40B4-BE49-F238E27FC236}">
                  <a16:creationId xmlns:a16="http://schemas.microsoft.com/office/drawing/2014/main" id="{ABC226DB-8117-9CD0-9CB2-E49B410B957C}"/>
                </a:ext>
              </a:extLst>
            </p:cNvPr>
            <p:cNvSpPr/>
            <p:nvPr/>
          </p:nvSpPr>
          <p:spPr>
            <a:xfrm>
              <a:off x="3969448" y="2443232"/>
              <a:ext cx="5282503" cy="4427468"/>
            </a:xfrm>
            <a:prstGeom prst="roundRect">
              <a:avLst>
                <a:gd name="adj" fmla="val 4661"/>
              </a:avLst>
            </a:prstGeom>
            <a:solidFill>
              <a:srgbClr val="474D7B">
                <a:alpha val="25000"/>
              </a:srgbClr>
            </a:solidFill>
            <a:ln>
              <a:gradFill flip="none" rotWithShape="1">
                <a:gsLst>
                  <a:gs pos="84000">
                    <a:schemeClr val="bg1">
                      <a:alpha val="0"/>
                    </a:schemeClr>
                  </a:gs>
                  <a:gs pos="100000">
                    <a:schemeClr val="bg1">
                      <a:alpha val="10000"/>
                    </a:schemeClr>
                  </a:gs>
                </a:gsLst>
                <a:lin ang="18900000" scaled="1"/>
                <a:tileRect/>
              </a:gradFill>
            </a:ln>
            <a:effectLst/>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2" name="Rectangle: Rounded Corners 11">
              <a:extLst>
                <a:ext uri="{FF2B5EF4-FFF2-40B4-BE49-F238E27FC236}">
                  <a16:creationId xmlns:a16="http://schemas.microsoft.com/office/drawing/2014/main" id="{5BD3A782-848D-1677-8614-B298032195EA}"/>
                </a:ext>
              </a:extLst>
            </p:cNvPr>
            <p:cNvSpPr/>
            <p:nvPr/>
          </p:nvSpPr>
          <p:spPr>
            <a:xfrm>
              <a:off x="3969448" y="2443232"/>
              <a:ext cx="5282503" cy="4427468"/>
            </a:xfrm>
            <a:prstGeom prst="roundRect">
              <a:avLst>
                <a:gd name="adj" fmla="val 4661"/>
              </a:avLst>
            </a:prstGeom>
            <a:noFill/>
            <a:ln>
              <a:gradFill flip="none" rotWithShape="1">
                <a:gsLst>
                  <a:gs pos="78000">
                    <a:schemeClr val="bg1">
                      <a:alpha val="0"/>
                    </a:schemeClr>
                  </a:gs>
                  <a:gs pos="100000">
                    <a:schemeClr val="bg1">
                      <a:alpha val="13000"/>
                    </a:schemeClr>
                  </a:gs>
                </a:gsLst>
                <a:lin ang="600000" scaled="0"/>
                <a:tileRect/>
              </a:gra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3" name="Rectangle: Rounded Corners 12">
              <a:extLst>
                <a:ext uri="{FF2B5EF4-FFF2-40B4-BE49-F238E27FC236}">
                  <a16:creationId xmlns:a16="http://schemas.microsoft.com/office/drawing/2014/main" id="{5B3705A1-723C-8230-9E19-D8D5A148828D}"/>
                </a:ext>
              </a:extLst>
            </p:cNvPr>
            <p:cNvSpPr/>
            <p:nvPr/>
          </p:nvSpPr>
          <p:spPr>
            <a:xfrm>
              <a:off x="3969448" y="2443232"/>
              <a:ext cx="5282503" cy="4427468"/>
            </a:xfrm>
            <a:prstGeom prst="roundRect">
              <a:avLst>
                <a:gd name="adj" fmla="val 4661"/>
              </a:avLst>
            </a:prstGeom>
            <a:noFill/>
            <a:ln>
              <a:gradFill flip="none" rotWithShape="1">
                <a:gsLst>
                  <a:gs pos="0">
                    <a:schemeClr val="bg1">
                      <a:alpha val="15000"/>
                    </a:schemeClr>
                  </a:gs>
                  <a:gs pos="47000">
                    <a:schemeClr val="bg1">
                      <a:alpha val="0"/>
                    </a:schemeClr>
                  </a:gs>
                </a:gsLst>
                <a:lin ang="27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grpSp>
      <p:sp>
        <p:nvSpPr>
          <p:cNvPr id="3" name="Title 1">
            <a:extLst>
              <a:ext uri="{FF2B5EF4-FFF2-40B4-BE49-F238E27FC236}">
                <a16:creationId xmlns:a16="http://schemas.microsoft.com/office/drawing/2014/main" id="{3C418173-D8EA-FC35-8154-2F33B2DEF327}"/>
              </a:ext>
            </a:extLst>
          </p:cNvPr>
          <p:cNvSpPr>
            <a:spLocks noGrp="1"/>
          </p:cNvSpPr>
          <p:nvPr>
            <p:ph type="title"/>
          </p:nvPr>
        </p:nvSpPr>
        <p:spPr>
          <a:xfrm>
            <a:off x="566930" y="285820"/>
            <a:ext cx="11497251" cy="1316736"/>
          </a:xfrm>
        </p:spPr>
        <p:txBody>
          <a:bodyPr/>
          <a:lstStyle>
            <a:lvl1pPr algn="l" rtl="0">
              <a:defRPr>
                <a:solidFill>
                  <a:schemeClr val="bg1"/>
                </a:solidFill>
                <a:latin typeface="Arial Nova" panose="020B0504020202020204" pitchFamily="34" charset="0"/>
              </a:defRPr>
            </a:lvl1pPr>
          </a:lstStyle>
          <a:p>
            <a:r>
              <a:rPr lang="en-GB"/>
              <a:t>Click to edit Master title style</a:t>
            </a:r>
            <a:endParaRPr lang="en-US"/>
          </a:p>
        </p:txBody>
      </p:sp>
      <p:sp>
        <p:nvSpPr>
          <p:cNvPr id="9" name="Text Placeholder 29">
            <a:extLst>
              <a:ext uri="{FF2B5EF4-FFF2-40B4-BE49-F238E27FC236}">
                <a16:creationId xmlns:a16="http://schemas.microsoft.com/office/drawing/2014/main" id="{0B81B7A4-E1F6-1460-EBA5-A14DA6A411AF}"/>
              </a:ext>
            </a:extLst>
          </p:cNvPr>
          <p:cNvSpPr>
            <a:spLocks noGrp="1"/>
          </p:cNvSpPr>
          <p:nvPr>
            <p:ph type="body" sz="quarter" idx="10"/>
          </p:nvPr>
        </p:nvSpPr>
        <p:spPr>
          <a:xfrm>
            <a:off x="920891" y="2562001"/>
            <a:ext cx="5442151" cy="863672"/>
          </a:xfrm>
        </p:spPr>
        <p:txBody>
          <a:bodyPr>
            <a:noAutofit/>
          </a:bodyPr>
          <a:lstStyle>
            <a:lvl1pPr marL="0" indent="0" algn="l" rtl="0">
              <a:spcBef>
                <a:spcPts val="600"/>
              </a:spcBef>
              <a:buFontTx/>
              <a:buNone/>
              <a:defRPr sz="2400" b="1">
                <a:solidFill>
                  <a:schemeClr val="bg1"/>
                </a:solidFill>
              </a:defRPr>
            </a:lvl1pPr>
            <a:lvl2pPr marL="548640" indent="0" algn="ctr">
              <a:buFontTx/>
              <a:buNone/>
              <a:defRPr>
                <a:solidFill>
                  <a:schemeClr val="bg1"/>
                </a:solidFill>
              </a:defRPr>
            </a:lvl2pPr>
            <a:lvl3pPr marL="1097280" indent="0" algn="ctr">
              <a:buFontTx/>
              <a:buNone/>
              <a:defRPr>
                <a:solidFill>
                  <a:schemeClr val="bg1"/>
                </a:solidFill>
              </a:defRPr>
            </a:lvl3pPr>
            <a:lvl4pPr marL="1645920" indent="0" algn="ctr">
              <a:buFontTx/>
              <a:buNone/>
              <a:defRPr>
                <a:solidFill>
                  <a:schemeClr val="bg1"/>
                </a:solidFill>
              </a:defRPr>
            </a:lvl4pPr>
            <a:lvl5pPr marL="2194560" indent="0" algn="ctr">
              <a:buFontTx/>
              <a:buNone/>
              <a:defRPr>
                <a:solidFill>
                  <a:schemeClr val="bg1"/>
                </a:solidFill>
              </a:defRPr>
            </a:lvl5pPr>
          </a:lstStyle>
          <a:p>
            <a:pPr lvl="0"/>
            <a:r>
              <a:rPr lang="en-GB"/>
              <a:t>Click to edit Master text styles</a:t>
            </a:r>
          </a:p>
        </p:txBody>
      </p:sp>
      <p:sp>
        <p:nvSpPr>
          <p:cNvPr id="15" name="Text Placeholder 38">
            <a:extLst>
              <a:ext uri="{FF2B5EF4-FFF2-40B4-BE49-F238E27FC236}">
                <a16:creationId xmlns:a16="http://schemas.microsoft.com/office/drawing/2014/main" id="{B5937AA9-6DAF-D0A0-D46C-B8F4FDDF722D}"/>
              </a:ext>
            </a:extLst>
          </p:cNvPr>
          <p:cNvSpPr>
            <a:spLocks noGrp="1"/>
          </p:cNvSpPr>
          <p:nvPr>
            <p:ph type="body" sz="quarter" idx="13"/>
          </p:nvPr>
        </p:nvSpPr>
        <p:spPr>
          <a:xfrm>
            <a:off x="920891" y="3738093"/>
            <a:ext cx="5442151" cy="2981916"/>
          </a:xfrm>
        </p:spPr>
        <p:txBody>
          <a:bodyPr>
            <a:normAutofit/>
          </a:bodyPr>
          <a:lstStyle>
            <a:lvl1pPr algn="l" rtl="0">
              <a:buClr>
                <a:schemeClr val="bg2"/>
              </a:buClr>
              <a:defRPr sz="2000">
                <a:solidFill>
                  <a:schemeClr val="bg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p:txBody>
      </p:sp>
      <p:sp>
        <p:nvSpPr>
          <p:cNvPr id="21" name="Text Placeholder 29">
            <a:extLst>
              <a:ext uri="{FF2B5EF4-FFF2-40B4-BE49-F238E27FC236}">
                <a16:creationId xmlns:a16="http://schemas.microsoft.com/office/drawing/2014/main" id="{C2069ED8-BF28-3E18-3D50-4DF503F5A080}"/>
              </a:ext>
            </a:extLst>
          </p:cNvPr>
          <p:cNvSpPr>
            <a:spLocks noGrp="1"/>
          </p:cNvSpPr>
          <p:nvPr>
            <p:ph type="body" sz="quarter" idx="14"/>
          </p:nvPr>
        </p:nvSpPr>
        <p:spPr>
          <a:xfrm>
            <a:off x="8214855" y="2562003"/>
            <a:ext cx="5442151" cy="863672"/>
          </a:xfrm>
        </p:spPr>
        <p:txBody>
          <a:bodyPr>
            <a:noAutofit/>
          </a:bodyPr>
          <a:lstStyle>
            <a:lvl1pPr marL="0" indent="0" algn="l" rtl="0">
              <a:spcBef>
                <a:spcPts val="600"/>
              </a:spcBef>
              <a:buFontTx/>
              <a:buNone/>
              <a:defRPr sz="2400" b="1">
                <a:solidFill>
                  <a:schemeClr val="bg1"/>
                </a:solidFill>
              </a:defRPr>
            </a:lvl1pPr>
            <a:lvl2pPr marL="548640" indent="0" algn="ctr">
              <a:buFontTx/>
              <a:buNone/>
              <a:defRPr>
                <a:solidFill>
                  <a:schemeClr val="bg1"/>
                </a:solidFill>
              </a:defRPr>
            </a:lvl2pPr>
            <a:lvl3pPr marL="1097280" indent="0" algn="ctr">
              <a:buFontTx/>
              <a:buNone/>
              <a:defRPr>
                <a:solidFill>
                  <a:schemeClr val="bg1"/>
                </a:solidFill>
              </a:defRPr>
            </a:lvl3pPr>
            <a:lvl4pPr marL="1645920" indent="0" algn="ctr">
              <a:buFontTx/>
              <a:buNone/>
              <a:defRPr>
                <a:solidFill>
                  <a:schemeClr val="bg1"/>
                </a:solidFill>
              </a:defRPr>
            </a:lvl4pPr>
            <a:lvl5pPr marL="2194560" indent="0" algn="ctr">
              <a:buFontTx/>
              <a:buNone/>
              <a:defRPr>
                <a:solidFill>
                  <a:schemeClr val="bg1"/>
                </a:solidFill>
              </a:defRPr>
            </a:lvl5pPr>
          </a:lstStyle>
          <a:p>
            <a:pPr lvl="0"/>
            <a:r>
              <a:rPr lang="en-GB"/>
              <a:t>Click to edit Master text styles</a:t>
            </a:r>
          </a:p>
        </p:txBody>
      </p:sp>
      <p:sp>
        <p:nvSpPr>
          <p:cNvPr id="22" name="Text Placeholder 38">
            <a:extLst>
              <a:ext uri="{FF2B5EF4-FFF2-40B4-BE49-F238E27FC236}">
                <a16:creationId xmlns:a16="http://schemas.microsoft.com/office/drawing/2014/main" id="{ED68E903-5C63-D46E-AF28-A36E561A11D2}"/>
              </a:ext>
            </a:extLst>
          </p:cNvPr>
          <p:cNvSpPr>
            <a:spLocks noGrp="1"/>
          </p:cNvSpPr>
          <p:nvPr>
            <p:ph type="body" sz="quarter" idx="15"/>
          </p:nvPr>
        </p:nvSpPr>
        <p:spPr>
          <a:xfrm>
            <a:off x="8214855" y="3738095"/>
            <a:ext cx="5442151" cy="2981916"/>
          </a:xfrm>
        </p:spPr>
        <p:txBody>
          <a:bodyPr>
            <a:normAutofit/>
          </a:bodyPr>
          <a:lstStyle>
            <a:lvl1pPr algn="l" rtl="0">
              <a:buClr>
                <a:schemeClr val="bg2"/>
              </a:buClr>
              <a:defRPr sz="2000">
                <a:solidFill>
                  <a:schemeClr val="bg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p:txBody>
      </p:sp>
      <p:pic>
        <p:nvPicPr>
          <p:cNvPr id="5" name="Picture 4">
            <a:extLst>
              <a:ext uri="{FF2B5EF4-FFF2-40B4-BE49-F238E27FC236}">
                <a16:creationId xmlns:a16="http://schemas.microsoft.com/office/drawing/2014/main" id="{7407C13F-3A7A-282D-C0A1-56A9911B6E00}"/>
              </a:ext>
            </a:extLst>
          </p:cNvPr>
          <p:cNvPicPr>
            <a:picLocks noChangeAspect="1"/>
          </p:cNvPicPr>
          <p:nvPr userDrawn="1"/>
        </p:nvPicPr>
        <p:blipFill>
          <a:blip r:embed="rId3"/>
          <a:stretch>
            <a:fillRect/>
          </a:stretch>
        </p:blipFill>
        <p:spPr>
          <a:xfrm>
            <a:off x="571655" y="7874360"/>
            <a:ext cx="873252" cy="113467"/>
          </a:xfrm>
          <a:prstGeom prst="rect">
            <a:avLst/>
          </a:prstGeom>
        </p:spPr>
      </p:pic>
      <p:sp>
        <p:nvSpPr>
          <p:cNvPr id="6" name="Slide Number Placeholder 5">
            <a:extLst>
              <a:ext uri="{FF2B5EF4-FFF2-40B4-BE49-F238E27FC236}">
                <a16:creationId xmlns:a16="http://schemas.microsoft.com/office/drawing/2014/main" id="{CA4B687D-2B15-7C89-E70A-9885316AB4E0}"/>
              </a:ext>
            </a:extLst>
          </p:cNvPr>
          <p:cNvSpPr txBox="1">
            <a:spLocks/>
          </p:cNvSpPr>
          <p:nvPr userDrawn="1"/>
        </p:nvSpPr>
        <p:spPr>
          <a:xfrm>
            <a:off x="10771632" y="7627623"/>
            <a:ext cx="3291840" cy="438150"/>
          </a:xfrm>
          <a:prstGeom prst="rect">
            <a:avLst/>
          </a:prstGeom>
        </p:spPr>
        <p:txBody>
          <a:bodyPr vert="horz" lIns="0" tIns="54864" rIns="0" bIns="54864" rtlCol="0" anchor="b"/>
          <a:lstStyle>
            <a:defPPr>
              <a:defRPr lang="en-US"/>
            </a:defPPr>
            <a:lvl1pPr marL="0" algn="l" defTabSz="1218960" rtl="0" eaLnBrk="1" latinLnBrk="0" hangingPunct="1">
              <a:defRPr sz="1200" kern="1200">
                <a:solidFill>
                  <a:schemeClr val="bg2">
                    <a:lumMod val="40000"/>
                    <a:lumOff val="60000"/>
                  </a:schemeClr>
                </a:solidFill>
                <a:latin typeface="+mn-lt"/>
                <a:ea typeface="+mn-ea"/>
                <a:cs typeface="+mn-cs"/>
              </a:defRPr>
            </a:lvl1pPr>
            <a:lvl2pPr marL="609475" algn="l" defTabSz="1218960" rtl="0" eaLnBrk="1" latinLnBrk="0" hangingPunct="1">
              <a:defRPr sz="2400" kern="1200">
                <a:solidFill>
                  <a:schemeClr val="tx1"/>
                </a:solidFill>
                <a:latin typeface="+mn-lt"/>
                <a:ea typeface="+mn-ea"/>
                <a:cs typeface="+mn-cs"/>
              </a:defRPr>
            </a:lvl2pPr>
            <a:lvl3pPr marL="1218960" algn="l" defTabSz="1218960" rtl="0" eaLnBrk="1" latinLnBrk="0" hangingPunct="1">
              <a:defRPr sz="2400" kern="1200">
                <a:solidFill>
                  <a:schemeClr val="tx1"/>
                </a:solidFill>
                <a:latin typeface="+mn-lt"/>
                <a:ea typeface="+mn-ea"/>
                <a:cs typeface="+mn-cs"/>
              </a:defRPr>
            </a:lvl3pPr>
            <a:lvl4pPr marL="1828437" algn="l" defTabSz="1218960" rtl="0" eaLnBrk="1" latinLnBrk="0" hangingPunct="1">
              <a:defRPr sz="2400" kern="1200">
                <a:solidFill>
                  <a:schemeClr val="tx1"/>
                </a:solidFill>
                <a:latin typeface="+mn-lt"/>
                <a:ea typeface="+mn-ea"/>
                <a:cs typeface="+mn-cs"/>
              </a:defRPr>
            </a:lvl4pPr>
            <a:lvl5pPr marL="2437918" algn="l" defTabSz="1218960" rtl="0" eaLnBrk="1" latinLnBrk="0" hangingPunct="1">
              <a:defRPr sz="2400" kern="1200">
                <a:solidFill>
                  <a:schemeClr val="tx1"/>
                </a:solidFill>
                <a:latin typeface="+mn-lt"/>
                <a:ea typeface="+mn-ea"/>
                <a:cs typeface="+mn-cs"/>
              </a:defRPr>
            </a:lvl5pPr>
            <a:lvl6pPr marL="3047392" algn="l" defTabSz="1218960" rtl="0" eaLnBrk="1" latinLnBrk="0" hangingPunct="1">
              <a:defRPr sz="2400" kern="1200">
                <a:solidFill>
                  <a:schemeClr val="tx1"/>
                </a:solidFill>
                <a:latin typeface="+mn-lt"/>
                <a:ea typeface="+mn-ea"/>
                <a:cs typeface="+mn-cs"/>
              </a:defRPr>
            </a:lvl6pPr>
            <a:lvl7pPr marL="3656867" algn="l" defTabSz="1218960" rtl="0" eaLnBrk="1" latinLnBrk="0" hangingPunct="1">
              <a:defRPr sz="2400" kern="1200">
                <a:solidFill>
                  <a:schemeClr val="tx1"/>
                </a:solidFill>
                <a:latin typeface="+mn-lt"/>
                <a:ea typeface="+mn-ea"/>
                <a:cs typeface="+mn-cs"/>
              </a:defRPr>
            </a:lvl7pPr>
            <a:lvl8pPr marL="4266347" algn="l" defTabSz="1218960" rtl="0" eaLnBrk="1" latinLnBrk="0" hangingPunct="1">
              <a:defRPr sz="2400" kern="1200">
                <a:solidFill>
                  <a:schemeClr val="tx1"/>
                </a:solidFill>
                <a:latin typeface="+mn-lt"/>
                <a:ea typeface="+mn-ea"/>
                <a:cs typeface="+mn-cs"/>
              </a:defRPr>
            </a:lvl8pPr>
            <a:lvl9pPr marL="4875825" algn="l" defTabSz="1218960" rtl="0" eaLnBrk="1" latinLnBrk="0" hangingPunct="1">
              <a:defRPr sz="2400" kern="1200">
                <a:solidFill>
                  <a:schemeClr val="tx1"/>
                </a:solidFill>
                <a:latin typeface="+mn-lt"/>
                <a:ea typeface="+mn-ea"/>
                <a:cs typeface="+mn-cs"/>
              </a:defRPr>
            </a:lvl9pPr>
          </a:lstStyle>
          <a:p>
            <a:pPr algn="r" defTabSz="1097225"/>
            <a:fld id="{C87E8D51-AD08-48EE-84A7-E19A6D3C2143}" type="slidenum">
              <a:rPr lang="en-US" sz="840" kern="1200" smtClean="0">
                <a:solidFill>
                  <a:schemeClr val="bg1"/>
                </a:solidFill>
                <a:latin typeface="+mn-lt"/>
                <a:ea typeface="+mn-ea"/>
                <a:cs typeface="+mn-cs"/>
              </a:rPr>
              <a:pPr algn="r" defTabSz="1097225"/>
              <a:t>‹#›</a:t>
            </a:fld>
            <a:endParaRPr lang="en-US" sz="840" kern="1200">
              <a:solidFill>
                <a:schemeClr val="bg1"/>
              </a:solidFill>
              <a:latin typeface="+mn-lt"/>
              <a:ea typeface="+mn-ea"/>
              <a:cs typeface="+mn-cs"/>
            </a:endParaRPr>
          </a:p>
        </p:txBody>
      </p:sp>
    </p:spTree>
    <p:extLst>
      <p:ext uri="{BB962C8B-B14F-4D97-AF65-F5344CB8AC3E}">
        <p14:creationId xmlns:p14="http://schemas.microsoft.com/office/powerpoint/2010/main" val="38625273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_three_topics_01">
    <p:spTree>
      <p:nvGrpSpPr>
        <p:cNvPr id="1" name=""/>
        <p:cNvGrpSpPr/>
        <p:nvPr/>
      </p:nvGrpSpPr>
      <p:grpSpPr>
        <a:xfrm>
          <a:off x="0" y="0"/>
          <a:ext cx="0" cy="0"/>
          <a:chOff x="0" y="0"/>
          <a:chExt cx="0" cy="0"/>
        </a:xfrm>
      </p:grpSpPr>
      <p:pic>
        <p:nvPicPr>
          <p:cNvPr id="5" name="Picture 4" descr="A blue and black background&#10;&#10;Description automatically generated">
            <a:extLst>
              <a:ext uri="{FF2B5EF4-FFF2-40B4-BE49-F238E27FC236}">
                <a16:creationId xmlns:a16="http://schemas.microsoft.com/office/drawing/2014/main" id="{8182A6A2-0ABB-141C-6C55-B49219DC6FD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4630400" cy="8229600"/>
          </a:xfrm>
          <a:prstGeom prst="rect">
            <a:avLst/>
          </a:prstGeom>
        </p:spPr>
      </p:pic>
      <p:pic>
        <p:nvPicPr>
          <p:cNvPr id="26" name="Picture 25">
            <a:extLst>
              <a:ext uri="{FF2B5EF4-FFF2-40B4-BE49-F238E27FC236}">
                <a16:creationId xmlns:a16="http://schemas.microsoft.com/office/drawing/2014/main" id="{27240561-81C0-DDDF-F850-6BA979EB72BC}"/>
              </a:ext>
            </a:extLst>
          </p:cNvPr>
          <p:cNvPicPr>
            <a:picLocks noChangeAspect="1"/>
          </p:cNvPicPr>
          <p:nvPr userDrawn="1"/>
        </p:nvPicPr>
        <p:blipFill>
          <a:blip r:embed="rId3"/>
          <a:stretch>
            <a:fillRect/>
          </a:stretch>
        </p:blipFill>
        <p:spPr>
          <a:xfrm>
            <a:off x="571655" y="7874360"/>
            <a:ext cx="873252" cy="113467"/>
          </a:xfrm>
          <a:prstGeom prst="rect">
            <a:avLst/>
          </a:prstGeom>
        </p:spPr>
      </p:pic>
      <p:sp>
        <p:nvSpPr>
          <p:cNvPr id="28" name="Slide Number Placeholder 5">
            <a:extLst>
              <a:ext uri="{FF2B5EF4-FFF2-40B4-BE49-F238E27FC236}">
                <a16:creationId xmlns:a16="http://schemas.microsoft.com/office/drawing/2014/main" id="{942689C6-C50C-DA0B-9783-E1A33157C651}"/>
              </a:ext>
            </a:extLst>
          </p:cNvPr>
          <p:cNvSpPr txBox="1">
            <a:spLocks/>
          </p:cNvSpPr>
          <p:nvPr userDrawn="1"/>
        </p:nvSpPr>
        <p:spPr>
          <a:xfrm>
            <a:off x="10771632" y="7627623"/>
            <a:ext cx="3291840" cy="438150"/>
          </a:xfrm>
          <a:prstGeom prst="rect">
            <a:avLst/>
          </a:prstGeom>
        </p:spPr>
        <p:txBody>
          <a:bodyPr vert="horz" lIns="0" tIns="54864" rIns="0" bIns="54864" rtlCol="0" anchor="b"/>
          <a:lstStyle>
            <a:defPPr>
              <a:defRPr lang="en-US"/>
            </a:defPPr>
            <a:lvl1pPr marL="0" algn="l" defTabSz="1218960" rtl="0" eaLnBrk="1" latinLnBrk="0" hangingPunct="1">
              <a:defRPr sz="1200" kern="1200">
                <a:solidFill>
                  <a:schemeClr val="bg2">
                    <a:lumMod val="40000"/>
                    <a:lumOff val="60000"/>
                  </a:schemeClr>
                </a:solidFill>
                <a:latin typeface="+mn-lt"/>
                <a:ea typeface="+mn-ea"/>
                <a:cs typeface="+mn-cs"/>
              </a:defRPr>
            </a:lvl1pPr>
            <a:lvl2pPr marL="609475" algn="l" defTabSz="1218960" rtl="0" eaLnBrk="1" latinLnBrk="0" hangingPunct="1">
              <a:defRPr sz="2400" kern="1200">
                <a:solidFill>
                  <a:schemeClr val="tx1"/>
                </a:solidFill>
                <a:latin typeface="+mn-lt"/>
                <a:ea typeface="+mn-ea"/>
                <a:cs typeface="+mn-cs"/>
              </a:defRPr>
            </a:lvl2pPr>
            <a:lvl3pPr marL="1218960" algn="l" defTabSz="1218960" rtl="0" eaLnBrk="1" latinLnBrk="0" hangingPunct="1">
              <a:defRPr sz="2400" kern="1200">
                <a:solidFill>
                  <a:schemeClr val="tx1"/>
                </a:solidFill>
                <a:latin typeface="+mn-lt"/>
                <a:ea typeface="+mn-ea"/>
                <a:cs typeface="+mn-cs"/>
              </a:defRPr>
            </a:lvl3pPr>
            <a:lvl4pPr marL="1828437" algn="l" defTabSz="1218960" rtl="0" eaLnBrk="1" latinLnBrk="0" hangingPunct="1">
              <a:defRPr sz="2400" kern="1200">
                <a:solidFill>
                  <a:schemeClr val="tx1"/>
                </a:solidFill>
                <a:latin typeface="+mn-lt"/>
                <a:ea typeface="+mn-ea"/>
                <a:cs typeface="+mn-cs"/>
              </a:defRPr>
            </a:lvl4pPr>
            <a:lvl5pPr marL="2437918" algn="l" defTabSz="1218960" rtl="0" eaLnBrk="1" latinLnBrk="0" hangingPunct="1">
              <a:defRPr sz="2400" kern="1200">
                <a:solidFill>
                  <a:schemeClr val="tx1"/>
                </a:solidFill>
                <a:latin typeface="+mn-lt"/>
                <a:ea typeface="+mn-ea"/>
                <a:cs typeface="+mn-cs"/>
              </a:defRPr>
            </a:lvl5pPr>
            <a:lvl6pPr marL="3047392" algn="l" defTabSz="1218960" rtl="0" eaLnBrk="1" latinLnBrk="0" hangingPunct="1">
              <a:defRPr sz="2400" kern="1200">
                <a:solidFill>
                  <a:schemeClr val="tx1"/>
                </a:solidFill>
                <a:latin typeface="+mn-lt"/>
                <a:ea typeface="+mn-ea"/>
                <a:cs typeface="+mn-cs"/>
              </a:defRPr>
            </a:lvl6pPr>
            <a:lvl7pPr marL="3656867" algn="l" defTabSz="1218960" rtl="0" eaLnBrk="1" latinLnBrk="0" hangingPunct="1">
              <a:defRPr sz="2400" kern="1200">
                <a:solidFill>
                  <a:schemeClr val="tx1"/>
                </a:solidFill>
                <a:latin typeface="+mn-lt"/>
                <a:ea typeface="+mn-ea"/>
                <a:cs typeface="+mn-cs"/>
              </a:defRPr>
            </a:lvl7pPr>
            <a:lvl8pPr marL="4266347" algn="l" defTabSz="1218960" rtl="0" eaLnBrk="1" latinLnBrk="0" hangingPunct="1">
              <a:defRPr sz="2400" kern="1200">
                <a:solidFill>
                  <a:schemeClr val="tx1"/>
                </a:solidFill>
                <a:latin typeface="+mn-lt"/>
                <a:ea typeface="+mn-ea"/>
                <a:cs typeface="+mn-cs"/>
              </a:defRPr>
            </a:lvl8pPr>
            <a:lvl9pPr marL="4875825" algn="l" defTabSz="1218960" rtl="0" eaLnBrk="1" latinLnBrk="0" hangingPunct="1">
              <a:defRPr sz="2400" kern="1200">
                <a:solidFill>
                  <a:schemeClr val="tx1"/>
                </a:solidFill>
                <a:latin typeface="+mn-lt"/>
                <a:ea typeface="+mn-ea"/>
                <a:cs typeface="+mn-cs"/>
              </a:defRPr>
            </a:lvl9pPr>
          </a:lstStyle>
          <a:p>
            <a:pPr algn="r" defTabSz="1097225"/>
            <a:fld id="{C87E8D51-AD08-48EE-84A7-E19A6D3C2143}" type="slidenum">
              <a:rPr lang="en-US" sz="840" kern="1200" smtClean="0">
                <a:solidFill>
                  <a:schemeClr val="bg1"/>
                </a:solidFill>
                <a:latin typeface="+mn-lt"/>
                <a:ea typeface="+mn-ea"/>
                <a:cs typeface="+mn-cs"/>
              </a:rPr>
              <a:pPr algn="r" defTabSz="1097225"/>
              <a:t>‹#›</a:t>
            </a:fld>
            <a:endParaRPr lang="en-US" sz="840" kern="1200">
              <a:solidFill>
                <a:schemeClr val="bg1"/>
              </a:solidFill>
              <a:latin typeface="+mn-lt"/>
              <a:ea typeface="+mn-ea"/>
              <a:cs typeface="+mn-cs"/>
            </a:endParaRPr>
          </a:p>
        </p:txBody>
      </p:sp>
      <p:grpSp>
        <p:nvGrpSpPr>
          <p:cNvPr id="2" name="Group 1">
            <a:extLst>
              <a:ext uri="{FF2B5EF4-FFF2-40B4-BE49-F238E27FC236}">
                <a16:creationId xmlns:a16="http://schemas.microsoft.com/office/drawing/2014/main" id="{249EDBF5-8D15-487C-4789-0C848A5BF9BC}"/>
              </a:ext>
            </a:extLst>
          </p:cNvPr>
          <p:cNvGrpSpPr/>
          <p:nvPr userDrawn="1"/>
        </p:nvGrpSpPr>
        <p:grpSpPr>
          <a:xfrm>
            <a:off x="9860741" y="2279176"/>
            <a:ext cx="4099737" cy="5036026"/>
            <a:chOff x="3969448" y="2443232"/>
            <a:chExt cx="5282503" cy="4427468"/>
          </a:xfrm>
        </p:grpSpPr>
        <p:sp>
          <p:nvSpPr>
            <p:cNvPr id="3" name="Rectangle: Rounded Corners 2">
              <a:extLst>
                <a:ext uri="{FF2B5EF4-FFF2-40B4-BE49-F238E27FC236}">
                  <a16:creationId xmlns:a16="http://schemas.microsoft.com/office/drawing/2014/main" id="{F429FA91-F8AB-EEA7-F1EC-6086F275527B}"/>
                </a:ext>
              </a:extLst>
            </p:cNvPr>
            <p:cNvSpPr/>
            <p:nvPr/>
          </p:nvSpPr>
          <p:spPr>
            <a:xfrm>
              <a:off x="3969448" y="2443232"/>
              <a:ext cx="5282503" cy="4427468"/>
            </a:xfrm>
            <a:prstGeom prst="roundRect">
              <a:avLst>
                <a:gd name="adj" fmla="val 4661"/>
              </a:avLst>
            </a:prstGeom>
            <a:solidFill>
              <a:srgbClr val="474D7B">
                <a:alpha val="25000"/>
              </a:srgbClr>
            </a:solidFill>
            <a:ln>
              <a:gradFill flip="none" rotWithShape="1">
                <a:gsLst>
                  <a:gs pos="84000">
                    <a:schemeClr val="bg1">
                      <a:alpha val="0"/>
                    </a:schemeClr>
                  </a:gs>
                  <a:gs pos="100000">
                    <a:schemeClr val="bg1">
                      <a:alpha val="10000"/>
                    </a:schemeClr>
                  </a:gs>
                </a:gsLst>
                <a:lin ang="18900000" scaled="1"/>
                <a:tileRect/>
              </a:gradFill>
            </a:ln>
            <a:effectLst/>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4" name="Rectangle: Rounded Corners 3">
              <a:extLst>
                <a:ext uri="{FF2B5EF4-FFF2-40B4-BE49-F238E27FC236}">
                  <a16:creationId xmlns:a16="http://schemas.microsoft.com/office/drawing/2014/main" id="{49B06AF2-6D7C-6439-34ED-DA2C3D288308}"/>
                </a:ext>
              </a:extLst>
            </p:cNvPr>
            <p:cNvSpPr/>
            <p:nvPr/>
          </p:nvSpPr>
          <p:spPr>
            <a:xfrm>
              <a:off x="3969448" y="2443232"/>
              <a:ext cx="5282503" cy="4427468"/>
            </a:xfrm>
            <a:prstGeom prst="roundRect">
              <a:avLst>
                <a:gd name="adj" fmla="val 4661"/>
              </a:avLst>
            </a:prstGeom>
            <a:gradFill flip="none" rotWithShape="1">
              <a:gsLst>
                <a:gs pos="100000">
                  <a:srgbClr val="C5E0FF">
                    <a:alpha val="16000"/>
                  </a:srgbClr>
                </a:gs>
                <a:gs pos="0">
                  <a:srgbClr val="C5E0FF">
                    <a:lumMod val="100000"/>
                    <a:alpha val="0"/>
                  </a:srgbClr>
                </a:gs>
              </a:gsLst>
              <a:path path="circle">
                <a:fillToRect l="100000" t="100000"/>
              </a:path>
              <a:tileRect r="-100000" b="-100000"/>
            </a:gradFill>
            <a:ln>
              <a:solidFill>
                <a:srgbClr val="FFFFFF">
                  <a:alpha val="9000"/>
                </a:srgbClr>
              </a:solidFill>
            </a:ln>
            <a:effectLst/>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1" name="Rectangle: Rounded Corners 10">
              <a:extLst>
                <a:ext uri="{FF2B5EF4-FFF2-40B4-BE49-F238E27FC236}">
                  <a16:creationId xmlns:a16="http://schemas.microsoft.com/office/drawing/2014/main" id="{B26D3065-79AF-4F94-DE5C-B230CEAB0726}"/>
                </a:ext>
              </a:extLst>
            </p:cNvPr>
            <p:cNvSpPr/>
            <p:nvPr/>
          </p:nvSpPr>
          <p:spPr>
            <a:xfrm>
              <a:off x="3969448" y="2443232"/>
              <a:ext cx="5282503" cy="4427468"/>
            </a:xfrm>
            <a:prstGeom prst="roundRect">
              <a:avLst>
                <a:gd name="adj" fmla="val 4661"/>
              </a:avLst>
            </a:prstGeom>
            <a:noFill/>
            <a:ln>
              <a:gradFill flip="none" rotWithShape="1">
                <a:gsLst>
                  <a:gs pos="78000">
                    <a:schemeClr val="bg1">
                      <a:alpha val="0"/>
                    </a:schemeClr>
                  </a:gs>
                  <a:gs pos="100000">
                    <a:schemeClr val="bg1">
                      <a:alpha val="13000"/>
                    </a:schemeClr>
                  </a:gs>
                </a:gsLst>
                <a:lin ang="600000" scaled="0"/>
                <a:tileRect/>
              </a:gra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2" name="Rectangle: Rounded Corners 11">
              <a:extLst>
                <a:ext uri="{FF2B5EF4-FFF2-40B4-BE49-F238E27FC236}">
                  <a16:creationId xmlns:a16="http://schemas.microsoft.com/office/drawing/2014/main" id="{4F7D4FFD-F11C-35CD-0AAB-3E9241B212CD}"/>
                </a:ext>
              </a:extLst>
            </p:cNvPr>
            <p:cNvSpPr/>
            <p:nvPr/>
          </p:nvSpPr>
          <p:spPr>
            <a:xfrm>
              <a:off x="3969448" y="2443232"/>
              <a:ext cx="5282503" cy="4427468"/>
            </a:xfrm>
            <a:prstGeom prst="roundRect">
              <a:avLst>
                <a:gd name="adj" fmla="val 4661"/>
              </a:avLst>
            </a:prstGeom>
            <a:noFill/>
            <a:ln>
              <a:gradFill flip="none" rotWithShape="1">
                <a:gsLst>
                  <a:gs pos="0">
                    <a:schemeClr val="bg1">
                      <a:alpha val="15000"/>
                    </a:schemeClr>
                  </a:gs>
                  <a:gs pos="47000">
                    <a:schemeClr val="bg1">
                      <a:alpha val="0"/>
                    </a:schemeClr>
                  </a:gs>
                </a:gsLst>
                <a:lin ang="27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grpSp>
      <p:grpSp>
        <p:nvGrpSpPr>
          <p:cNvPr id="15" name="Group 14">
            <a:extLst>
              <a:ext uri="{FF2B5EF4-FFF2-40B4-BE49-F238E27FC236}">
                <a16:creationId xmlns:a16="http://schemas.microsoft.com/office/drawing/2014/main" id="{73AB4C95-154B-418C-2AAD-081E3FB0FEF7}"/>
              </a:ext>
            </a:extLst>
          </p:cNvPr>
          <p:cNvGrpSpPr/>
          <p:nvPr userDrawn="1"/>
        </p:nvGrpSpPr>
        <p:grpSpPr>
          <a:xfrm>
            <a:off x="5252787" y="2279177"/>
            <a:ext cx="4099737" cy="5036026"/>
            <a:chOff x="3969448" y="2443232"/>
            <a:chExt cx="5282503" cy="4427468"/>
          </a:xfrm>
        </p:grpSpPr>
        <p:sp>
          <p:nvSpPr>
            <p:cNvPr id="16" name="Rectangle: Rounded Corners 15">
              <a:extLst>
                <a:ext uri="{FF2B5EF4-FFF2-40B4-BE49-F238E27FC236}">
                  <a16:creationId xmlns:a16="http://schemas.microsoft.com/office/drawing/2014/main" id="{3CAC2209-92E2-3917-9C04-6BCD1F18C4AE}"/>
                </a:ext>
              </a:extLst>
            </p:cNvPr>
            <p:cNvSpPr/>
            <p:nvPr/>
          </p:nvSpPr>
          <p:spPr>
            <a:xfrm>
              <a:off x="3969448" y="2443232"/>
              <a:ext cx="5282503" cy="4427468"/>
            </a:xfrm>
            <a:prstGeom prst="roundRect">
              <a:avLst>
                <a:gd name="adj" fmla="val 4661"/>
              </a:avLst>
            </a:prstGeom>
            <a:solidFill>
              <a:srgbClr val="474D7B">
                <a:alpha val="25000"/>
              </a:srgbClr>
            </a:solidFill>
            <a:ln>
              <a:gradFill flip="none" rotWithShape="1">
                <a:gsLst>
                  <a:gs pos="84000">
                    <a:schemeClr val="bg1">
                      <a:alpha val="0"/>
                    </a:schemeClr>
                  </a:gs>
                  <a:gs pos="100000">
                    <a:schemeClr val="bg1">
                      <a:alpha val="10000"/>
                    </a:schemeClr>
                  </a:gs>
                </a:gsLst>
                <a:lin ang="18900000" scaled="1"/>
                <a:tileRect/>
              </a:gradFill>
            </a:ln>
            <a:effectLst/>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7" name="Rectangle: Rounded Corners 16">
              <a:extLst>
                <a:ext uri="{FF2B5EF4-FFF2-40B4-BE49-F238E27FC236}">
                  <a16:creationId xmlns:a16="http://schemas.microsoft.com/office/drawing/2014/main" id="{0D02503F-B8B1-9172-FA4C-114FEDDBD937}"/>
                </a:ext>
              </a:extLst>
            </p:cNvPr>
            <p:cNvSpPr/>
            <p:nvPr/>
          </p:nvSpPr>
          <p:spPr>
            <a:xfrm>
              <a:off x="3969448" y="2443232"/>
              <a:ext cx="5282503" cy="4427468"/>
            </a:xfrm>
            <a:prstGeom prst="roundRect">
              <a:avLst>
                <a:gd name="adj" fmla="val 4661"/>
              </a:avLst>
            </a:prstGeom>
            <a:gradFill flip="none" rotWithShape="1">
              <a:gsLst>
                <a:gs pos="100000">
                  <a:srgbClr val="C5E0FF">
                    <a:alpha val="16000"/>
                  </a:srgbClr>
                </a:gs>
                <a:gs pos="0">
                  <a:srgbClr val="C5E0FF">
                    <a:lumMod val="100000"/>
                    <a:alpha val="0"/>
                  </a:srgbClr>
                </a:gs>
              </a:gsLst>
              <a:path path="circle">
                <a:fillToRect l="100000" t="100000"/>
              </a:path>
              <a:tileRect r="-100000" b="-100000"/>
            </a:gradFill>
            <a:ln>
              <a:solidFill>
                <a:srgbClr val="FFFFFF">
                  <a:alpha val="9000"/>
                </a:srgbClr>
              </a:solidFill>
            </a:ln>
            <a:effectLst/>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8" name="Rectangle: Rounded Corners 17">
              <a:extLst>
                <a:ext uri="{FF2B5EF4-FFF2-40B4-BE49-F238E27FC236}">
                  <a16:creationId xmlns:a16="http://schemas.microsoft.com/office/drawing/2014/main" id="{E3946649-5EA9-C442-1879-BD8F00B7DC37}"/>
                </a:ext>
              </a:extLst>
            </p:cNvPr>
            <p:cNvSpPr/>
            <p:nvPr/>
          </p:nvSpPr>
          <p:spPr>
            <a:xfrm>
              <a:off x="3969448" y="2443232"/>
              <a:ext cx="5282503" cy="4427468"/>
            </a:xfrm>
            <a:prstGeom prst="roundRect">
              <a:avLst>
                <a:gd name="adj" fmla="val 4661"/>
              </a:avLst>
            </a:prstGeom>
            <a:noFill/>
            <a:ln>
              <a:gradFill flip="none" rotWithShape="1">
                <a:gsLst>
                  <a:gs pos="78000">
                    <a:schemeClr val="bg1">
                      <a:alpha val="0"/>
                    </a:schemeClr>
                  </a:gs>
                  <a:gs pos="100000">
                    <a:schemeClr val="bg1">
                      <a:alpha val="13000"/>
                    </a:schemeClr>
                  </a:gs>
                </a:gsLst>
                <a:lin ang="600000" scaled="0"/>
                <a:tileRect/>
              </a:gra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9" name="Rectangle: Rounded Corners 18">
              <a:extLst>
                <a:ext uri="{FF2B5EF4-FFF2-40B4-BE49-F238E27FC236}">
                  <a16:creationId xmlns:a16="http://schemas.microsoft.com/office/drawing/2014/main" id="{C85F2BDE-1EBF-642F-B140-4205A031D3F9}"/>
                </a:ext>
              </a:extLst>
            </p:cNvPr>
            <p:cNvSpPr/>
            <p:nvPr/>
          </p:nvSpPr>
          <p:spPr>
            <a:xfrm>
              <a:off x="3969448" y="2443232"/>
              <a:ext cx="5282503" cy="4427468"/>
            </a:xfrm>
            <a:prstGeom prst="roundRect">
              <a:avLst>
                <a:gd name="adj" fmla="val 4661"/>
              </a:avLst>
            </a:prstGeom>
            <a:noFill/>
            <a:ln>
              <a:gradFill flip="none" rotWithShape="1">
                <a:gsLst>
                  <a:gs pos="0">
                    <a:schemeClr val="bg1">
                      <a:alpha val="15000"/>
                    </a:schemeClr>
                  </a:gs>
                  <a:gs pos="47000">
                    <a:schemeClr val="bg1">
                      <a:alpha val="0"/>
                    </a:schemeClr>
                  </a:gs>
                </a:gsLst>
                <a:lin ang="27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grpSp>
      <p:grpSp>
        <p:nvGrpSpPr>
          <p:cNvPr id="20" name="Group 19">
            <a:extLst>
              <a:ext uri="{FF2B5EF4-FFF2-40B4-BE49-F238E27FC236}">
                <a16:creationId xmlns:a16="http://schemas.microsoft.com/office/drawing/2014/main" id="{186B32DA-0694-1678-53CD-6114DF73CBD9}"/>
              </a:ext>
            </a:extLst>
          </p:cNvPr>
          <p:cNvGrpSpPr/>
          <p:nvPr userDrawn="1"/>
        </p:nvGrpSpPr>
        <p:grpSpPr>
          <a:xfrm>
            <a:off x="669923" y="2279178"/>
            <a:ext cx="4099737" cy="5036026"/>
            <a:chOff x="3969448" y="2443232"/>
            <a:chExt cx="5282503" cy="4427468"/>
          </a:xfrm>
        </p:grpSpPr>
        <p:sp>
          <p:nvSpPr>
            <p:cNvPr id="21" name="Rectangle: Rounded Corners 20">
              <a:extLst>
                <a:ext uri="{FF2B5EF4-FFF2-40B4-BE49-F238E27FC236}">
                  <a16:creationId xmlns:a16="http://schemas.microsoft.com/office/drawing/2014/main" id="{A7CB31FF-38E0-56FC-1830-6131227E9F4F}"/>
                </a:ext>
              </a:extLst>
            </p:cNvPr>
            <p:cNvSpPr/>
            <p:nvPr/>
          </p:nvSpPr>
          <p:spPr>
            <a:xfrm>
              <a:off x="3969448" y="2443232"/>
              <a:ext cx="5282503" cy="4427468"/>
            </a:xfrm>
            <a:prstGeom prst="roundRect">
              <a:avLst>
                <a:gd name="adj" fmla="val 4661"/>
              </a:avLst>
            </a:prstGeom>
            <a:solidFill>
              <a:srgbClr val="474D7B">
                <a:alpha val="25000"/>
              </a:srgbClr>
            </a:solidFill>
            <a:ln>
              <a:gradFill flip="none" rotWithShape="1">
                <a:gsLst>
                  <a:gs pos="84000">
                    <a:schemeClr val="bg1">
                      <a:alpha val="0"/>
                    </a:schemeClr>
                  </a:gs>
                  <a:gs pos="100000">
                    <a:schemeClr val="bg1">
                      <a:alpha val="10000"/>
                    </a:schemeClr>
                  </a:gs>
                </a:gsLst>
                <a:lin ang="18900000" scaled="1"/>
                <a:tileRect/>
              </a:gradFill>
            </a:ln>
            <a:effectLst/>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2" name="Rectangle: Rounded Corners 21">
              <a:extLst>
                <a:ext uri="{FF2B5EF4-FFF2-40B4-BE49-F238E27FC236}">
                  <a16:creationId xmlns:a16="http://schemas.microsoft.com/office/drawing/2014/main" id="{DA036128-3089-59F1-C166-FF0F64434E6C}"/>
                </a:ext>
              </a:extLst>
            </p:cNvPr>
            <p:cNvSpPr/>
            <p:nvPr/>
          </p:nvSpPr>
          <p:spPr>
            <a:xfrm>
              <a:off x="3969448" y="2443232"/>
              <a:ext cx="5282503" cy="4427468"/>
            </a:xfrm>
            <a:prstGeom prst="roundRect">
              <a:avLst>
                <a:gd name="adj" fmla="val 4661"/>
              </a:avLst>
            </a:prstGeom>
            <a:gradFill flip="none" rotWithShape="1">
              <a:gsLst>
                <a:gs pos="100000">
                  <a:srgbClr val="C5E0FF">
                    <a:alpha val="16000"/>
                  </a:srgbClr>
                </a:gs>
                <a:gs pos="0">
                  <a:srgbClr val="C5E0FF">
                    <a:lumMod val="100000"/>
                    <a:alpha val="0"/>
                  </a:srgbClr>
                </a:gs>
              </a:gsLst>
              <a:path path="circle">
                <a:fillToRect l="100000" t="100000"/>
              </a:path>
              <a:tileRect r="-100000" b="-100000"/>
            </a:gradFill>
            <a:ln>
              <a:solidFill>
                <a:srgbClr val="FFFFFF">
                  <a:alpha val="9000"/>
                </a:srgbClr>
              </a:solidFill>
            </a:ln>
            <a:effectLst/>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3" name="Rectangle: Rounded Corners 22">
              <a:extLst>
                <a:ext uri="{FF2B5EF4-FFF2-40B4-BE49-F238E27FC236}">
                  <a16:creationId xmlns:a16="http://schemas.microsoft.com/office/drawing/2014/main" id="{D6649E06-6682-F9BA-D5AE-A18D2F298822}"/>
                </a:ext>
              </a:extLst>
            </p:cNvPr>
            <p:cNvSpPr/>
            <p:nvPr/>
          </p:nvSpPr>
          <p:spPr>
            <a:xfrm>
              <a:off x="3969448" y="2443232"/>
              <a:ext cx="5282503" cy="4427468"/>
            </a:xfrm>
            <a:prstGeom prst="roundRect">
              <a:avLst>
                <a:gd name="adj" fmla="val 4661"/>
              </a:avLst>
            </a:prstGeom>
            <a:noFill/>
            <a:ln>
              <a:gradFill flip="none" rotWithShape="1">
                <a:gsLst>
                  <a:gs pos="78000">
                    <a:schemeClr val="bg1">
                      <a:alpha val="0"/>
                    </a:schemeClr>
                  </a:gs>
                  <a:gs pos="100000">
                    <a:schemeClr val="bg1">
                      <a:alpha val="13000"/>
                    </a:schemeClr>
                  </a:gs>
                </a:gsLst>
                <a:lin ang="600000" scaled="0"/>
                <a:tileRect/>
              </a:gra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4" name="Rectangle: Rounded Corners 23">
              <a:extLst>
                <a:ext uri="{FF2B5EF4-FFF2-40B4-BE49-F238E27FC236}">
                  <a16:creationId xmlns:a16="http://schemas.microsoft.com/office/drawing/2014/main" id="{47D4D46E-10FD-AAF3-CE5C-D07CF3BE2299}"/>
                </a:ext>
              </a:extLst>
            </p:cNvPr>
            <p:cNvSpPr/>
            <p:nvPr/>
          </p:nvSpPr>
          <p:spPr>
            <a:xfrm>
              <a:off x="3969448" y="2443232"/>
              <a:ext cx="5282503" cy="4427468"/>
            </a:xfrm>
            <a:prstGeom prst="roundRect">
              <a:avLst>
                <a:gd name="adj" fmla="val 4661"/>
              </a:avLst>
            </a:prstGeom>
            <a:noFill/>
            <a:ln>
              <a:gradFill flip="none" rotWithShape="1">
                <a:gsLst>
                  <a:gs pos="0">
                    <a:schemeClr val="bg1">
                      <a:alpha val="15000"/>
                    </a:schemeClr>
                  </a:gs>
                  <a:gs pos="47000">
                    <a:schemeClr val="bg1">
                      <a:alpha val="0"/>
                    </a:schemeClr>
                  </a:gs>
                </a:gsLst>
                <a:lin ang="27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grpSp>
      <p:sp>
        <p:nvSpPr>
          <p:cNvPr id="27" name="Title 1">
            <a:extLst>
              <a:ext uri="{FF2B5EF4-FFF2-40B4-BE49-F238E27FC236}">
                <a16:creationId xmlns:a16="http://schemas.microsoft.com/office/drawing/2014/main" id="{982E192F-EADE-D1BF-FA6E-EC11AE558F51}"/>
              </a:ext>
            </a:extLst>
          </p:cNvPr>
          <p:cNvSpPr>
            <a:spLocks noGrp="1"/>
          </p:cNvSpPr>
          <p:nvPr>
            <p:ph type="title"/>
          </p:nvPr>
        </p:nvSpPr>
        <p:spPr>
          <a:xfrm>
            <a:off x="566930" y="285820"/>
            <a:ext cx="13496544" cy="1196272"/>
          </a:xfrm>
        </p:spPr>
        <p:txBody>
          <a:bodyPr/>
          <a:lstStyle>
            <a:lvl1pPr algn="l" rtl="0">
              <a:defRPr>
                <a:solidFill>
                  <a:schemeClr val="bg1"/>
                </a:solidFill>
              </a:defRPr>
            </a:lvl1pPr>
          </a:lstStyle>
          <a:p>
            <a:r>
              <a:rPr lang="en-GB"/>
              <a:t>Click to edit Master title style</a:t>
            </a:r>
            <a:endParaRPr lang="en-US"/>
          </a:p>
        </p:txBody>
      </p:sp>
      <p:sp>
        <p:nvSpPr>
          <p:cNvPr id="30" name="Text Placeholder 29">
            <a:extLst>
              <a:ext uri="{FF2B5EF4-FFF2-40B4-BE49-F238E27FC236}">
                <a16:creationId xmlns:a16="http://schemas.microsoft.com/office/drawing/2014/main" id="{1828D7B2-CCC6-69F0-B2B3-61B86CD0F5FD}"/>
              </a:ext>
            </a:extLst>
          </p:cNvPr>
          <p:cNvSpPr>
            <a:spLocks noGrp="1"/>
          </p:cNvSpPr>
          <p:nvPr>
            <p:ph type="body" sz="quarter" idx="10"/>
          </p:nvPr>
        </p:nvSpPr>
        <p:spPr>
          <a:xfrm>
            <a:off x="1004971" y="2874173"/>
            <a:ext cx="3422199" cy="863672"/>
          </a:xfrm>
        </p:spPr>
        <p:txBody>
          <a:bodyPr>
            <a:noAutofit/>
          </a:bodyPr>
          <a:lstStyle>
            <a:lvl1pPr marL="0" indent="0" algn="l" rtl="0">
              <a:buFontTx/>
              <a:buNone/>
              <a:defRPr sz="2800" b="1">
                <a:solidFill>
                  <a:schemeClr val="bg1"/>
                </a:solidFill>
              </a:defRPr>
            </a:lvl1pPr>
            <a:lvl2pPr marL="548640" indent="0" algn="ctr">
              <a:buFontTx/>
              <a:buNone/>
              <a:defRPr>
                <a:solidFill>
                  <a:schemeClr val="bg1"/>
                </a:solidFill>
              </a:defRPr>
            </a:lvl2pPr>
            <a:lvl3pPr marL="1097280" indent="0" algn="ctr">
              <a:buFontTx/>
              <a:buNone/>
              <a:defRPr>
                <a:solidFill>
                  <a:schemeClr val="bg1"/>
                </a:solidFill>
              </a:defRPr>
            </a:lvl3pPr>
            <a:lvl4pPr marL="1645920" indent="0" algn="ctr">
              <a:buFontTx/>
              <a:buNone/>
              <a:defRPr>
                <a:solidFill>
                  <a:schemeClr val="bg1"/>
                </a:solidFill>
              </a:defRPr>
            </a:lvl4pPr>
            <a:lvl5pPr marL="2194560" indent="0" algn="ctr">
              <a:buFontTx/>
              <a:buNone/>
              <a:defRPr>
                <a:solidFill>
                  <a:schemeClr val="bg1"/>
                </a:solidFill>
              </a:defRPr>
            </a:lvl5pPr>
          </a:lstStyle>
          <a:p>
            <a:pPr lvl="0"/>
            <a:r>
              <a:rPr lang="en-GB"/>
              <a:t>Click to edit Master text styles</a:t>
            </a:r>
          </a:p>
        </p:txBody>
      </p:sp>
      <p:sp>
        <p:nvSpPr>
          <p:cNvPr id="35" name="Text Placeholder 29">
            <a:extLst>
              <a:ext uri="{FF2B5EF4-FFF2-40B4-BE49-F238E27FC236}">
                <a16:creationId xmlns:a16="http://schemas.microsoft.com/office/drawing/2014/main" id="{11CD6256-226E-A050-DC11-B0379E8A995A}"/>
              </a:ext>
            </a:extLst>
          </p:cNvPr>
          <p:cNvSpPr>
            <a:spLocks noGrp="1"/>
          </p:cNvSpPr>
          <p:nvPr>
            <p:ph type="body" sz="quarter" idx="11"/>
          </p:nvPr>
        </p:nvSpPr>
        <p:spPr>
          <a:xfrm>
            <a:off x="10202617" y="2874175"/>
            <a:ext cx="3422199" cy="863672"/>
          </a:xfrm>
        </p:spPr>
        <p:txBody>
          <a:bodyPr>
            <a:noAutofit/>
          </a:bodyPr>
          <a:lstStyle>
            <a:lvl1pPr marL="0" indent="0" algn="l" rtl="0">
              <a:buFontTx/>
              <a:buNone/>
              <a:defRPr sz="2800" b="1">
                <a:solidFill>
                  <a:schemeClr val="bg1"/>
                </a:solidFill>
              </a:defRPr>
            </a:lvl1pPr>
            <a:lvl2pPr marL="548640" indent="0" algn="ctr">
              <a:buFontTx/>
              <a:buNone/>
              <a:defRPr>
                <a:solidFill>
                  <a:schemeClr val="bg1"/>
                </a:solidFill>
              </a:defRPr>
            </a:lvl2pPr>
            <a:lvl3pPr marL="1097280" indent="0" algn="ctr">
              <a:buFontTx/>
              <a:buNone/>
              <a:defRPr>
                <a:solidFill>
                  <a:schemeClr val="bg1"/>
                </a:solidFill>
              </a:defRPr>
            </a:lvl3pPr>
            <a:lvl4pPr marL="1645920" indent="0" algn="ctr">
              <a:buFontTx/>
              <a:buNone/>
              <a:defRPr>
                <a:solidFill>
                  <a:schemeClr val="bg1"/>
                </a:solidFill>
              </a:defRPr>
            </a:lvl4pPr>
            <a:lvl5pPr marL="2194560" indent="0" algn="ctr">
              <a:buFontTx/>
              <a:buNone/>
              <a:defRPr>
                <a:solidFill>
                  <a:schemeClr val="bg1"/>
                </a:solidFill>
              </a:defRPr>
            </a:lvl5pPr>
          </a:lstStyle>
          <a:p>
            <a:pPr lvl="0"/>
            <a:r>
              <a:rPr lang="en-GB"/>
              <a:t>Click to edit Master text styles</a:t>
            </a:r>
          </a:p>
        </p:txBody>
      </p:sp>
      <p:sp>
        <p:nvSpPr>
          <p:cNvPr id="37" name="Text Placeholder 29">
            <a:extLst>
              <a:ext uri="{FF2B5EF4-FFF2-40B4-BE49-F238E27FC236}">
                <a16:creationId xmlns:a16="http://schemas.microsoft.com/office/drawing/2014/main" id="{E3E7E737-B6FB-50C4-5F8D-EC62EC804064}"/>
              </a:ext>
            </a:extLst>
          </p:cNvPr>
          <p:cNvSpPr>
            <a:spLocks noGrp="1"/>
          </p:cNvSpPr>
          <p:nvPr>
            <p:ph type="body" sz="quarter" idx="12"/>
          </p:nvPr>
        </p:nvSpPr>
        <p:spPr>
          <a:xfrm>
            <a:off x="5594663" y="2874177"/>
            <a:ext cx="3422199" cy="863672"/>
          </a:xfrm>
        </p:spPr>
        <p:txBody>
          <a:bodyPr>
            <a:noAutofit/>
          </a:bodyPr>
          <a:lstStyle>
            <a:lvl1pPr marL="0" indent="0" algn="l" rtl="0">
              <a:buFontTx/>
              <a:buNone/>
              <a:defRPr sz="2800" b="1">
                <a:solidFill>
                  <a:schemeClr val="bg1"/>
                </a:solidFill>
              </a:defRPr>
            </a:lvl1pPr>
            <a:lvl2pPr marL="548640" indent="0" algn="ctr">
              <a:buFontTx/>
              <a:buNone/>
              <a:defRPr>
                <a:solidFill>
                  <a:schemeClr val="bg1"/>
                </a:solidFill>
              </a:defRPr>
            </a:lvl2pPr>
            <a:lvl3pPr marL="1097280" indent="0" algn="ctr">
              <a:buFontTx/>
              <a:buNone/>
              <a:defRPr>
                <a:solidFill>
                  <a:schemeClr val="bg1"/>
                </a:solidFill>
              </a:defRPr>
            </a:lvl3pPr>
            <a:lvl4pPr marL="1645920" indent="0" algn="ctr">
              <a:buFontTx/>
              <a:buNone/>
              <a:defRPr>
                <a:solidFill>
                  <a:schemeClr val="bg1"/>
                </a:solidFill>
              </a:defRPr>
            </a:lvl4pPr>
            <a:lvl5pPr marL="2194560" indent="0" algn="ctr">
              <a:buFontTx/>
              <a:buNone/>
              <a:defRPr>
                <a:solidFill>
                  <a:schemeClr val="bg1"/>
                </a:solidFill>
              </a:defRPr>
            </a:lvl5pPr>
          </a:lstStyle>
          <a:p>
            <a:pPr lvl="0"/>
            <a:r>
              <a:rPr lang="en-GB"/>
              <a:t>Click to edit Master text styles</a:t>
            </a:r>
          </a:p>
        </p:txBody>
      </p:sp>
      <p:sp>
        <p:nvSpPr>
          <p:cNvPr id="39" name="Text Placeholder 38">
            <a:extLst>
              <a:ext uri="{FF2B5EF4-FFF2-40B4-BE49-F238E27FC236}">
                <a16:creationId xmlns:a16="http://schemas.microsoft.com/office/drawing/2014/main" id="{95BA81A6-3B7C-A3C4-E4B7-662BB06D9921}"/>
              </a:ext>
            </a:extLst>
          </p:cNvPr>
          <p:cNvSpPr>
            <a:spLocks noGrp="1"/>
          </p:cNvSpPr>
          <p:nvPr>
            <p:ph type="body" sz="quarter" idx="13"/>
          </p:nvPr>
        </p:nvSpPr>
        <p:spPr>
          <a:xfrm>
            <a:off x="1004971" y="4114801"/>
            <a:ext cx="3422199" cy="2900148"/>
          </a:xfrm>
        </p:spPr>
        <p:txBody>
          <a:bodyPr>
            <a:normAutofit/>
          </a:bodyPr>
          <a:lstStyle>
            <a:lvl1pPr algn="l" rtl="0">
              <a:buClr>
                <a:srgbClr val="E5E7FF"/>
              </a:buClr>
              <a:defRPr sz="18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p:txBody>
      </p:sp>
      <p:sp>
        <p:nvSpPr>
          <p:cNvPr id="40" name="Text Placeholder 38">
            <a:extLst>
              <a:ext uri="{FF2B5EF4-FFF2-40B4-BE49-F238E27FC236}">
                <a16:creationId xmlns:a16="http://schemas.microsoft.com/office/drawing/2014/main" id="{FA7AEB2B-9B47-966E-FD6F-A9CBED47A81C}"/>
              </a:ext>
            </a:extLst>
          </p:cNvPr>
          <p:cNvSpPr>
            <a:spLocks noGrp="1"/>
          </p:cNvSpPr>
          <p:nvPr>
            <p:ph type="body" sz="quarter" idx="14"/>
          </p:nvPr>
        </p:nvSpPr>
        <p:spPr>
          <a:xfrm>
            <a:off x="5588450" y="4114801"/>
            <a:ext cx="3422199" cy="2900148"/>
          </a:xfrm>
        </p:spPr>
        <p:txBody>
          <a:bodyPr>
            <a:normAutofit/>
          </a:bodyPr>
          <a:lstStyle>
            <a:lvl1pPr algn="l" rtl="0">
              <a:buClr>
                <a:srgbClr val="E5E7FF"/>
              </a:buClr>
              <a:defRPr sz="18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p:txBody>
      </p:sp>
      <p:sp>
        <p:nvSpPr>
          <p:cNvPr id="41" name="Text Placeholder 38">
            <a:extLst>
              <a:ext uri="{FF2B5EF4-FFF2-40B4-BE49-F238E27FC236}">
                <a16:creationId xmlns:a16="http://schemas.microsoft.com/office/drawing/2014/main" id="{AD5B721E-D78D-7D97-4FA2-1F7A30C846EC}"/>
              </a:ext>
            </a:extLst>
          </p:cNvPr>
          <p:cNvSpPr>
            <a:spLocks noGrp="1"/>
          </p:cNvSpPr>
          <p:nvPr>
            <p:ph type="body" sz="quarter" idx="15"/>
          </p:nvPr>
        </p:nvSpPr>
        <p:spPr>
          <a:xfrm>
            <a:off x="10202617" y="4114800"/>
            <a:ext cx="3422199" cy="2900149"/>
          </a:xfrm>
        </p:spPr>
        <p:txBody>
          <a:bodyPr>
            <a:normAutofit/>
          </a:bodyPr>
          <a:lstStyle>
            <a:lvl1pPr algn="l" rtl="0">
              <a:buClr>
                <a:srgbClr val="E5E7FF"/>
              </a:buClr>
              <a:defRPr sz="18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p:txBody>
      </p:sp>
    </p:spTree>
    <p:extLst>
      <p:ext uri="{BB962C8B-B14F-4D97-AF65-F5344CB8AC3E}">
        <p14:creationId xmlns:p14="http://schemas.microsoft.com/office/powerpoint/2010/main" val="17054515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_three_topics_01">
    <p:spTree>
      <p:nvGrpSpPr>
        <p:cNvPr id="1" name=""/>
        <p:cNvGrpSpPr/>
        <p:nvPr/>
      </p:nvGrpSpPr>
      <p:grpSpPr>
        <a:xfrm>
          <a:off x="0" y="0"/>
          <a:ext cx="0" cy="0"/>
          <a:chOff x="0" y="0"/>
          <a:chExt cx="0" cy="0"/>
        </a:xfrm>
      </p:grpSpPr>
      <p:pic>
        <p:nvPicPr>
          <p:cNvPr id="5" name="Picture 4" descr="A blue and black background&#10;&#10;Description automatically generated">
            <a:extLst>
              <a:ext uri="{FF2B5EF4-FFF2-40B4-BE49-F238E27FC236}">
                <a16:creationId xmlns:a16="http://schemas.microsoft.com/office/drawing/2014/main" id="{8182A6A2-0ABB-141C-6C55-B49219DC6FD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4630400" cy="8229600"/>
          </a:xfrm>
          <a:prstGeom prst="rect">
            <a:avLst/>
          </a:prstGeom>
        </p:spPr>
      </p:pic>
      <p:pic>
        <p:nvPicPr>
          <p:cNvPr id="26" name="Picture 25">
            <a:extLst>
              <a:ext uri="{FF2B5EF4-FFF2-40B4-BE49-F238E27FC236}">
                <a16:creationId xmlns:a16="http://schemas.microsoft.com/office/drawing/2014/main" id="{27240561-81C0-DDDF-F850-6BA979EB72BC}"/>
              </a:ext>
            </a:extLst>
          </p:cNvPr>
          <p:cNvPicPr>
            <a:picLocks noChangeAspect="1"/>
          </p:cNvPicPr>
          <p:nvPr userDrawn="1"/>
        </p:nvPicPr>
        <p:blipFill>
          <a:blip r:embed="rId3"/>
          <a:stretch>
            <a:fillRect/>
          </a:stretch>
        </p:blipFill>
        <p:spPr>
          <a:xfrm>
            <a:off x="571655" y="7874360"/>
            <a:ext cx="873252" cy="113467"/>
          </a:xfrm>
          <a:prstGeom prst="rect">
            <a:avLst/>
          </a:prstGeom>
        </p:spPr>
      </p:pic>
      <p:sp>
        <p:nvSpPr>
          <p:cNvPr id="28" name="Slide Number Placeholder 5">
            <a:extLst>
              <a:ext uri="{FF2B5EF4-FFF2-40B4-BE49-F238E27FC236}">
                <a16:creationId xmlns:a16="http://schemas.microsoft.com/office/drawing/2014/main" id="{942689C6-C50C-DA0B-9783-E1A33157C651}"/>
              </a:ext>
            </a:extLst>
          </p:cNvPr>
          <p:cNvSpPr txBox="1">
            <a:spLocks/>
          </p:cNvSpPr>
          <p:nvPr userDrawn="1"/>
        </p:nvSpPr>
        <p:spPr>
          <a:xfrm>
            <a:off x="10771632" y="7627623"/>
            <a:ext cx="3291840" cy="438150"/>
          </a:xfrm>
          <a:prstGeom prst="rect">
            <a:avLst/>
          </a:prstGeom>
        </p:spPr>
        <p:txBody>
          <a:bodyPr vert="horz" lIns="0" tIns="54864" rIns="0" bIns="54864" rtlCol="0" anchor="b"/>
          <a:lstStyle>
            <a:defPPr>
              <a:defRPr lang="en-US"/>
            </a:defPPr>
            <a:lvl1pPr marL="0" algn="l" defTabSz="1218960" rtl="0" eaLnBrk="1" latinLnBrk="0" hangingPunct="1">
              <a:defRPr sz="1200" kern="1200">
                <a:solidFill>
                  <a:schemeClr val="bg2">
                    <a:lumMod val="40000"/>
                    <a:lumOff val="60000"/>
                  </a:schemeClr>
                </a:solidFill>
                <a:latin typeface="+mn-lt"/>
                <a:ea typeface="+mn-ea"/>
                <a:cs typeface="+mn-cs"/>
              </a:defRPr>
            </a:lvl1pPr>
            <a:lvl2pPr marL="609475" algn="l" defTabSz="1218960" rtl="0" eaLnBrk="1" latinLnBrk="0" hangingPunct="1">
              <a:defRPr sz="2400" kern="1200">
                <a:solidFill>
                  <a:schemeClr val="tx1"/>
                </a:solidFill>
                <a:latin typeface="+mn-lt"/>
                <a:ea typeface="+mn-ea"/>
                <a:cs typeface="+mn-cs"/>
              </a:defRPr>
            </a:lvl2pPr>
            <a:lvl3pPr marL="1218960" algn="l" defTabSz="1218960" rtl="0" eaLnBrk="1" latinLnBrk="0" hangingPunct="1">
              <a:defRPr sz="2400" kern="1200">
                <a:solidFill>
                  <a:schemeClr val="tx1"/>
                </a:solidFill>
                <a:latin typeface="+mn-lt"/>
                <a:ea typeface="+mn-ea"/>
                <a:cs typeface="+mn-cs"/>
              </a:defRPr>
            </a:lvl3pPr>
            <a:lvl4pPr marL="1828437" algn="l" defTabSz="1218960" rtl="0" eaLnBrk="1" latinLnBrk="0" hangingPunct="1">
              <a:defRPr sz="2400" kern="1200">
                <a:solidFill>
                  <a:schemeClr val="tx1"/>
                </a:solidFill>
                <a:latin typeface="+mn-lt"/>
                <a:ea typeface="+mn-ea"/>
                <a:cs typeface="+mn-cs"/>
              </a:defRPr>
            </a:lvl4pPr>
            <a:lvl5pPr marL="2437918" algn="l" defTabSz="1218960" rtl="0" eaLnBrk="1" latinLnBrk="0" hangingPunct="1">
              <a:defRPr sz="2400" kern="1200">
                <a:solidFill>
                  <a:schemeClr val="tx1"/>
                </a:solidFill>
                <a:latin typeface="+mn-lt"/>
                <a:ea typeface="+mn-ea"/>
                <a:cs typeface="+mn-cs"/>
              </a:defRPr>
            </a:lvl5pPr>
            <a:lvl6pPr marL="3047392" algn="l" defTabSz="1218960" rtl="0" eaLnBrk="1" latinLnBrk="0" hangingPunct="1">
              <a:defRPr sz="2400" kern="1200">
                <a:solidFill>
                  <a:schemeClr val="tx1"/>
                </a:solidFill>
                <a:latin typeface="+mn-lt"/>
                <a:ea typeface="+mn-ea"/>
                <a:cs typeface="+mn-cs"/>
              </a:defRPr>
            </a:lvl6pPr>
            <a:lvl7pPr marL="3656867" algn="l" defTabSz="1218960" rtl="0" eaLnBrk="1" latinLnBrk="0" hangingPunct="1">
              <a:defRPr sz="2400" kern="1200">
                <a:solidFill>
                  <a:schemeClr val="tx1"/>
                </a:solidFill>
                <a:latin typeface="+mn-lt"/>
                <a:ea typeface="+mn-ea"/>
                <a:cs typeface="+mn-cs"/>
              </a:defRPr>
            </a:lvl7pPr>
            <a:lvl8pPr marL="4266347" algn="l" defTabSz="1218960" rtl="0" eaLnBrk="1" latinLnBrk="0" hangingPunct="1">
              <a:defRPr sz="2400" kern="1200">
                <a:solidFill>
                  <a:schemeClr val="tx1"/>
                </a:solidFill>
                <a:latin typeface="+mn-lt"/>
                <a:ea typeface="+mn-ea"/>
                <a:cs typeface="+mn-cs"/>
              </a:defRPr>
            </a:lvl8pPr>
            <a:lvl9pPr marL="4875825" algn="l" defTabSz="1218960" rtl="0" eaLnBrk="1" latinLnBrk="0" hangingPunct="1">
              <a:defRPr sz="2400" kern="1200">
                <a:solidFill>
                  <a:schemeClr val="tx1"/>
                </a:solidFill>
                <a:latin typeface="+mn-lt"/>
                <a:ea typeface="+mn-ea"/>
                <a:cs typeface="+mn-cs"/>
              </a:defRPr>
            </a:lvl9pPr>
          </a:lstStyle>
          <a:p>
            <a:pPr algn="r" defTabSz="1097225"/>
            <a:fld id="{C87E8D51-AD08-48EE-84A7-E19A6D3C2143}" type="slidenum">
              <a:rPr lang="en-US" sz="840" kern="1200" smtClean="0">
                <a:solidFill>
                  <a:schemeClr val="bg1"/>
                </a:solidFill>
                <a:latin typeface="+mn-lt"/>
                <a:ea typeface="+mn-ea"/>
                <a:cs typeface="+mn-cs"/>
              </a:rPr>
              <a:pPr algn="r" defTabSz="1097225"/>
              <a:t>‹#›</a:t>
            </a:fld>
            <a:endParaRPr lang="en-US" sz="840" kern="1200">
              <a:solidFill>
                <a:schemeClr val="bg1"/>
              </a:solidFill>
              <a:latin typeface="+mn-lt"/>
              <a:ea typeface="+mn-ea"/>
              <a:cs typeface="+mn-cs"/>
            </a:endParaRPr>
          </a:p>
        </p:txBody>
      </p:sp>
      <p:grpSp>
        <p:nvGrpSpPr>
          <p:cNvPr id="2" name="Group 1">
            <a:extLst>
              <a:ext uri="{FF2B5EF4-FFF2-40B4-BE49-F238E27FC236}">
                <a16:creationId xmlns:a16="http://schemas.microsoft.com/office/drawing/2014/main" id="{249EDBF5-8D15-487C-4789-0C848A5BF9BC}"/>
              </a:ext>
            </a:extLst>
          </p:cNvPr>
          <p:cNvGrpSpPr/>
          <p:nvPr userDrawn="1"/>
        </p:nvGrpSpPr>
        <p:grpSpPr>
          <a:xfrm>
            <a:off x="9860741" y="2279176"/>
            <a:ext cx="4099737" cy="5036026"/>
            <a:chOff x="3969448" y="2443232"/>
            <a:chExt cx="5282503" cy="4427468"/>
          </a:xfrm>
        </p:grpSpPr>
        <p:sp>
          <p:nvSpPr>
            <p:cNvPr id="3" name="Rectangle: Rounded Corners 2">
              <a:extLst>
                <a:ext uri="{FF2B5EF4-FFF2-40B4-BE49-F238E27FC236}">
                  <a16:creationId xmlns:a16="http://schemas.microsoft.com/office/drawing/2014/main" id="{F429FA91-F8AB-EEA7-F1EC-6086F275527B}"/>
                </a:ext>
              </a:extLst>
            </p:cNvPr>
            <p:cNvSpPr/>
            <p:nvPr/>
          </p:nvSpPr>
          <p:spPr>
            <a:xfrm>
              <a:off x="3969448" y="2443232"/>
              <a:ext cx="5282503" cy="4427468"/>
            </a:xfrm>
            <a:prstGeom prst="roundRect">
              <a:avLst>
                <a:gd name="adj" fmla="val 4661"/>
              </a:avLst>
            </a:prstGeom>
            <a:solidFill>
              <a:srgbClr val="474D7B">
                <a:alpha val="25000"/>
              </a:srgbClr>
            </a:solidFill>
            <a:ln>
              <a:gradFill flip="none" rotWithShape="1">
                <a:gsLst>
                  <a:gs pos="84000">
                    <a:schemeClr val="bg1">
                      <a:alpha val="0"/>
                    </a:schemeClr>
                  </a:gs>
                  <a:gs pos="100000">
                    <a:schemeClr val="bg1">
                      <a:alpha val="10000"/>
                    </a:schemeClr>
                  </a:gs>
                </a:gsLst>
                <a:lin ang="18900000" scaled="1"/>
                <a:tileRect/>
              </a:gradFill>
            </a:ln>
            <a:effectLst/>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4" name="Rectangle: Rounded Corners 3">
              <a:extLst>
                <a:ext uri="{FF2B5EF4-FFF2-40B4-BE49-F238E27FC236}">
                  <a16:creationId xmlns:a16="http://schemas.microsoft.com/office/drawing/2014/main" id="{49B06AF2-6D7C-6439-34ED-DA2C3D288308}"/>
                </a:ext>
              </a:extLst>
            </p:cNvPr>
            <p:cNvSpPr/>
            <p:nvPr/>
          </p:nvSpPr>
          <p:spPr>
            <a:xfrm>
              <a:off x="3969448" y="2443232"/>
              <a:ext cx="5282503" cy="4427468"/>
            </a:xfrm>
            <a:prstGeom prst="roundRect">
              <a:avLst>
                <a:gd name="adj" fmla="val 4661"/>
              </a:avLst>
            </a:prstGeom>
            <a:solidFill>
              <a:schemeClr val="accent4">
                <a:lumMod val="60000"/>
                <a:lumOff val="40000"/>
                <a:alpha val="40000"/>
              </a:schemeClr>
            </a:solidFill>
            <a:ln>
              <a:solidFill>
                <a:srgbClr val="FFFFFF">
                  <a:alpha val="9000"/>
                </a:srgbClr>
              </a:solidFill>
            </a:ln>
            <a:effectLst/>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algn="ctr" defTabSz="1097280" rtl="0" eaLnBrk="1" latinLnBrk="0" hangingPunct="1"/>
              <a:endParaRPr lang="he-IL"/>
            </a:p>
          </p:txBody>
        </p:sp>
        <p:sp>
          <p:nvSpPr>
            <p:cNvPr id="11" name="Rectangle: Rounded Corners 10">
              <a:extLst>
                <a:ext uri="{FF2B5EF4-FFF2-40B4-BE49-F238E27FC236}">
                  <a16:creationId xmlns:a16="http://schemas.microsoft.com/office/drawing/2014/main" id="{B26D3065-79AF-4F94-DE5C-B230CEAB0726}"/>
                </a:ext>
              </a:extLst>
            </p:cNvPr>
            <p:cNvSpPr/>
            <p:nvPr/>
          </p:nvSpPr>
          <p:spPr>
            <a:xfrm>
              <a:off x="3969448" y="2443232"/>
              <a:ext cx="5282503" cy="4427468"/>
            </a:xfrm>
            <a:prstGeom prst="roundRect">
              <a:avLst>
                <a:gd name="adj" fmla="val 4661"/>
              </a:avLst>
            </a:prstGeom>
            <a:noFill/>
            <a:ln>
              <a:gradFill flip="none" rotWithShape="1">
                <a:gsLst>
                  <a:gs pos="78000">
                    <a:schemeClr val="bg1">
                      <a:alpha val="0"/>
                    </a:schemeClr>
                  </a:gs>
                  <a:gs pos="100000">
                    <a:schemeClr val="bg1">
                      <a:alpha val="13000"/>
                    </a:schemeClr>
                  </a:gs>
                </a:gsLst>
                <a:lin ang="600000" scaled="0"/>
                <a:tileRect/>
              </a:gra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2" name="Rectangle: Rounded Corners 11">
              <a:extLst>
                <a:ext uri="{FF2B5EF4-FFF2-40B4-BE49-F238E27FC236}">
                  <a16:creationId xmlns:a16="http://schemas.microsoft.com/office/drawing/2014/main" id="{4F7D4FFD-F11C-35CD-0AAB-3E9241B212CD}"/>
                </a:ext>
              </a:extLst>
            </p:cNvPr>
            <p:cNvSpPr/>
            <p:nvPr/>
          </p:nvSpPr>
          <p:spPr>
            <a:xfrm>
              <a:off x="3969448" y="2443232"/>
              <a:ext cx="5282503" cy="4427468"/>
            </a:xfrm>
            <a:prstGeom prst="roundRect">
              <a:avLst>
                <a:gd name="adj" fmla="val 4661"/>
              </a:avLst>
            </a:prstGeom>
            <a:noFill/>
            <a:ln>
              <a:gradFill flip="none" rotWithShape="1">
                <a:gsLst>
                  <a:gs pos="0">
                    <a:schemeClr val="bg1">
                      <a:alpha val="15000"/>
                    </a:schemeClr>
                  </a:gs>
                  <a:gs pos="47000">
                    <a:schemeClr val="bg1">
                      <a:alpha val="0"/>
                    </a:schemeClr>
                  </a:gs>
                </a:gsLst>
                <a:lin ang="27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algn="ctr" defTabSz="1097280" rtl="0" eaLnBrk="1" latinLnBrk="0" hangingPunct="1"/>
              <a:endParaRPr lang="he-IL"/>
            </a:p>
          </p:txBody>
        </p:sp>
      </p:grpSp>
      <p:grpSp>
        <p:nvGrpSpPr>
          <p:cNvPr id="15" name="Group 14">
            <a:extLst>
              <a:ext uri="{FF2B5EF4-FFF2-40B4-BE49-F238E27FC236}">
                <a16:creationId xmlns:a16="http://schemas.microsoft.com/office/drawing/2014/main" id="{73AB4C95-154B-418C-2AAD-081E3FB0FEF7}"/>
              </a:ext>
            </a:extLst>
          </p:cNvPr>
          <p:cNvGrpSpPr/>
          <p:nvPr userDrawn="1"/>
        </p:nvGrpSpPr>
        <p:grpSpPr>
          <a:xfrm>
            <a:off x="5252787" y="2279177"/>
            <a:ext cx="4099737" cy="5036026"/>
            <a:chOff x="3969448" y="2443232"/>
            <a:chExt cx="5282503" cy="4427468"/>
          </a:xfrm>
        </p:grpSpPr>
        <p:sp>
          <p:nvSpPr>
            <p:cNvPr id="16" name="Rectangle: Rounded Corners 15">
              <a:extLst>
                <a:ext uri="{FF2B5EF4-FFF2-40B4-BE49-F238E27FC236}">
                  <a16:creationId xmlns:a16="http://schemas.microsoft.com/office/drawing/2014/main" id="{3CAC2209-92E2-3917-9C04-6BCD1F18C4AE}"/>
                </a:ext>
              </a:extLst>
            </p:cNvPr>
            <p:cNvSpPr/>
            <p:nvPr/>
          </p:nvSpPr>
          <p:spPr>
            <a:xfrm>
              <a:off x="3969448" y="2443232"/>
              <a:ext cx="5282503" cy="4427468"/>
            </a:xfrm>
            <a:prstGeom prst="roundRect">
              <a:avLst>
                <a:gd name="adj" fmla="val 4661"/>
              </a:avLst>
            </a:prstGeom>
            <a:solidFill>
              <a:srgbClr val="474D7B">
                <a:alpha val="25000"/>
              </a:srgbClr>
            </a:solidFill>
            <a:ln>
              <a:gradFill flip="none" rotWithShape="1">
                <a:gsLst>
                  <a:gs pos="84000">
                    <a:schemeClr val="bg1">
                      <a:alpha val="0"/>
                    </a:schemeClr>
                  </a:gs>
                  <a:gs pos="100000">
                    <a:schemeClr val="bg1">
                      <a:alpha val="10000"/>
                    </a:schemeClr>
                  </a:gs>
                </a:gsLst>
                <a:lin ang="18900000" scaled="1"/>
                <a:tileRect/>
              </a:gradFill>
            </a:ln>
            <a:effectLst/>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7" name="Rectangle: Rounded Corners 16">
              <a:extLst>
                <a:ext uri="{FF2B5EF4-FFF2-40B4-BE49-F238E27FC236}">
                  <a16:creationId xmlns:a16="http://schemas.microsoft.com/office/drawing/2014/main" id="{0D02503F-B8B1-9172-FA4C-114FEDDBD937}"/>
                </a:ext>
              </a:extLst>
            </p:cNvPr>
            <p:cNvSpPr/>
            <p:nvPr/>
          </p:nvSpPr>
          <p:spPr>
            <a:xfrm>
              <a:off x="3969448" y="2443232"/>
              <a:ext cx="5282503" cy="4427468"/>
            </a:xfrm>
            <a:prstGeom prst="roundRect">
              <a:avLst>
                <a:gd name="adj" fmla="val 4661"/>
              </a:avLst>
            </a:prstGeom>
            <a:solidFill>
              <a:schemeClr val="accent4">
                <a:alpha val="27722"/>
              </a:schemeClr>
            </a:solidFill>
            <a:ln>
              <a:solidFill>
                <a:srgbClr val="FFFFFF">
                  <a:alpha val="9000"/>
                </a:srgbClr>
              </a:solidFill>
            </a:ln>
            <a:effectLst/>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algn="ctr" defTabSz="1097280" rtl="1" eaLnBrk="1" latinLnBrk="0" hangingPunct="1"/>
              <a:endParaRPr lang="he-IL"/>
            </a:p>
          </p:txBody>
        </p:sp>
        <p:sp>
          <p:nvSpPr>
            <p:cNvPr id="18" name="Rectangle: Rounded Corners 17">
              <a:extLst>
                <a:ext uri="{FF2B5EF4-FFF2-40B4-BE49-F238E27FC236}">
                  <a16:creationId xmlns:a16="http://schemas.microsoft.com/office/drawing/2014/main" id="{E3946649-5EA9-C442-1879-BD8F00B7DC37}"/>
                </a:ext>
              </a:extLst>
            </p:cNvPr>
            <p:cNvSpPr/>
            <p:nvPr/>
          </p:nvSpPr>
          <p:spPr>
            <a:xfrm>
              <a:off x="3969448" y="2443232"/>
              <a:ext cx="5282503" cy="4427468"/>
            </a:xfrm>
            <a:prstGeom prst="roundRect">
              <a:avLst>
                <a:gd name="adj" fmla="val 4661"/>
              </a:avLst>
            </a:prstGeom>
            <a:noFill/>
            <a:ln>
              <a:gradFill flip="none" rotWithShape="1">
                <a:gsLst>
                  <a:gs pos="78000">
                    <a:schemeClr val="bg1">
                      <a:alpha val="0"/>
                    </a:schemeClr>
                  </a:gs>
                  <a:gs pos="100000">
                    <a:schemeClr val="bg1">
                      <a:alpha val="13000"/>
                    </a:schemeClr>
                  </a:gs>
                </a:gsLst>
                <a:lin ang="600000" scaled="0"/>
                <a:tileRect/>
              </a:gra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9" name="Rectangle: Rounded Corners 18">
              <a:extLst>
                <a:ext uri="{FF2B5EF4-FFF2-40B4-BE49-F238E27FC236}">
                  <a16:creationId xmlns:a16="http://schemas.microsoft.com/office/drawing/2014/main" id="{C85F2BDE-1EBF-642F-B140-4205A031D3F9}"/>
                </a:ext>
              </a:extLst>
            </p:cNvPr>
            <p:cNvSpPr/>
            <p:nvPr/>
          </p:nvSpPr>
          <p:spPr>
            <a:xfrm>
              <a:off x="3969448" y="2443232"/>
              <a:ext cx="5282503" cy="4427468"/>
            </a:xfrm>
            <a:prstGeom prst="roundRect">
              <a:avLst>
                <a:gd name="adj" fmla="val 4661"/>
              </a:avLst>
            </a:prstGeom>
            <a:noFill/>
            <a:ln>
              <a:gradFill flip="none" rotWithShape="1">
                <a:gsLst>
                  <a:gs pos="0">
                    <a:schemeClr val="bg1">
                      <a:alpha val="15000"/>
                    </a:schemeClr>
                  </a:gs>
                  <a:gs pos="47000">
                    <a:schemeClr val="bg1">
                      <a:alpha val="0"/>
                    </a:schemeClr>
                  </a:gs>
                </a:gsLst>
                <a:lin ang="27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algn="ctr" defTabSz="1097280" rtl="1" eaLnBrk="1" latinLnBrk="0" hangingPunct="1"/>
              <a:endParaRPr lang="he-IL"/>
            </a:p>
          </p:txBody>
        </p:sp>
      </p:grpSp>
      <p:grpSp>
        <p:nvGrpSpPr>
          <p:cNvPr id="20" name="Group 19">
            <a:extLst>
              <a:ext uri="{FF2B5EF4-FFF2-40B4-BE49-F238E27FC236}">
                <a16:creationId xmlns:a16="http://schemas.microsoft.com/office/drawing/2014/main" id="{186B32DA-0694-1678-53CD-6114DF73CBD9}"/>
              </a:ext>
            </a:extLst>
          </p:cNvPr>
          <p:cNvGrpSpPr/>
          <p:nvPr userDrawn="1"/>
        </p:nvGrpSpPr>
        <p:grpSpPr>
          <a:xfrm>
            <a:off x="669923" y="2279178"/>
            <a:ext cx="4099737" cy="5036026"/>
            <a:chOff x="3969448" y="2443232"/>
            <a:chExt cx="5282503" cy="4427468"/>
          </a:xfrm>
        </p:grpSpPr>
        <p:sp>
          <p:nvSpPr>
            <p:cNvPr id="21" name="Rectangle: Rounded Corners 20">
              <a:extLst>
                <a:ext uri="{FF2B5EF4-FFF2-40B4-BE49-F238E27FC236}">
                  <a16:creationId xmlns:a16="http://schemas.microsoft.com/office/drawing/2014/main" id="{A7CB31FF-38E0-56FC-1830-6131227E9F4F}"/>
                </a:ext>
              </a:extLst>
            </p:cNvPr>
            <p:cNvSpPr/>
            <p:nvPr/>
          </p:nvSpPr>
          <p:spPr>
            <a:xfrm>
              <a:off x="3969448" y="2443232"/>
              <a:ext cx="5282503" cy="4427468"/>
            </a:xfrm>
            <a:prstGeom prst="roundRect">
              <a:avLst>
                <a:gd name="adj" fmla="val 4661"/>
              </a:avLst>
            </a:prstGeom>
            <a:solidFill>
              <a:srgbClr val="474D7B">
                <a:alpha val="25000"/>
              </a:srgbClr>
            </a:solidFill>
            <a:ln>
              <a:gradFill flip="none" rotWithShape="1">
                <a:gsLst>
                  <a:gs pos="84000">
                    <a:schemeClr val="bg1">
                      <a:alpha val="0"/>
                    </a:schemeClr>
                  </a:gs>
                  <a:gs pos="100000">
                    <a:schemeClr val="bg1">
                      <a:alpha val="10000"/>
                    </a:schemeClr>
                  </a:gs>
                </a:gsLst>
                <a:lin ang="18900000" scaled="1"/>
                <a:tileRect/>
              </a:gradFill>
            </a:ln>
            <a:effectLst/>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2" name="Rectangle: Rounded Corners 21">
              <a:extLst>
                <a:ext uri="{FF2B5EF4-FFF2-40B4-BE49-F238E27FC236}">
                  <a16:creationId xmlns:a16="http://schemas.microsoft.com/office/drawing/2014/main" id="{DA036128-3089-59F1-C166-FF0F64434E6C}"/>
                </a:ext>
              </a:extLst>
            </p:cNvPr>
            <p:cNvSpPr/>
            <p:nvPr/>
          </p:nvSpPr>
          <p:spPr>
            <a:xfrm>
              <a:off x="3969448" y="2443232"/>
              <a:ext cx="5282503" cy="4427468"/>
            </a:xfrm>
            <a:prstGeom prst="roundRect">
              <a:avLst>
                <a:gd name="adj" fmla="val 4661"/>
              </a:avLst>
            </a:prstGeom>
            <a:solidFill>
              <a:schemeClr val="accent4">
                <a:lumMod val="40000"/>
                <a:lumOff val="60000"/>
                <a:alpha val="28949"/>
              </a:schemeClr>
            </a:solidFill>
            <a:ln>
              <a:solidFill>
                <a:srgbClr val="FFFFFF">
                  <a:alpha val="9000"/>
                </a:srgbClr>
              </a:solidFill>
            </a:ln>
            <a:effectLst/>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algn="ctr" defTabSz="1097280" rtl="0" eaLnBrk="1" latinLnBrk="0" hangingPunct="1"/>
              <a:endParaRPr lang="he-IL"/>
            </a:p>
          </p:txBody>
        </p:sp>
        <p:sp>
          <p:nvSpPr>
            <p:cNvPr id="23" name="Rectangle: Rounded Corners 22">
              <a:extLst>
                <a:ext uri="{FF2B5EF4-FFF2-40B4-BE49-F238E27FC236}">
                  <a16:creationId xmlns:a16="http://schemas.microsoft.com/office/drawing/2014/main" id="{D6649E06-6682-F9BA-D5AE-A18D2F298822}"/>
                </a:ext>
              </a:extLst>
            </p:cNvPr>
            <p:cNvSpPr/>
            <p:nvPr/>
          </p:nvSpPr>
          <p:spPr>
            <a:xfrm>
              <a:off x="3969448" y="2443232"/>
              <a:ext cx="5282503" cy="4427468"/>
            </a:xfrm>
            <a:prstGeom prst="roundRect">
              <a:avLst>
                <a:gd name="adj" fmla="val 4661"/>
              </a:avLst>
            </a:prstGeom>
            <a:noFill/>
            <a:ln>
              <a:gradFill flip="none" rotWithShape="1">
                <a:gsLst>
                  <a:gs pos="78000">
                    <a:schemeClr val="bg1">
                      <a:alpha val="0"/>
                    </a:schemeClr>
                  </a:gs>
                  <a:gs pos="100000">
                    <a:schemeClr val="bg1">
                      <a:alpha val="13000"/>
                    </a:schemeClr>
                  </a:gs>
                </a:gsLst>
                <a:lin ang="600000" scaled="0"/>
                <a:tileRect/>
              </a:gra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4" name="Rectangle: Rounded Corners 23">
              <a:extLst>
                <a:ext uri="{FF2B5EF4-FFF2-40B4-BE49-F238E27FC236}">
                  <a16:creationId xmlns:a16="http://schemas.microsoft.com/office/drawing/2014/main" id="{47D4D46E-10FD-AAF3-CE5C-D07CF3BE2299}"/>
                </a:ext>
              </a:extLst>
            </p:cNvPr>
            <p:cNvSpPr/>
            <p:nvPr/>
          </p:nvSpPr>
          <p:spPr>
            <a:xfrm>
              <a:off x="3969448" y="2443232"/>
              <a:ext cx="5282503" cy="4427468"/>
            </a:xfrm>
            <a:prstGeom prst="roundRect">
              <a:avLst>
                <a:gd name="adj" fmla="val 4661"/>
              </a:avLst>
            </a:prstGeom>
            <a:noFill/>
            <a:ln>
              <a:gradFill flip="none" rotWithShape="1">
                <a:gsLst>
                  <a:gs pos="0">
                    <a:schemeClr val="bg1">
                      <a:alpha val="15000"/>
                    </a:schemeClr>
                  </a:gs>
                  <a:gs pos="47000">
                    <a:schemeClr val="bg1">
                      <a:alpha val="0"/>
                    </a:schemeClr>
                  </a:gs>
                </a:gsLst>
                <a:lin ang="27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algn="ctr" defTabSz="1097280" rtl="0" eaLnBrk="1" latinLnBrk="0" hangingPunct="1"/>
              <a:endParaRPr lang="he-IL"/>
            </a:p>
          </p:txBody>
        </p:sp>
      </p:grpSp>
      <p:sp>
        <p:nvSpPr>
          <p:cNvPr id="27" name="Title 1">
            <a:extLst>
              <a:ext uri="{FF2B5EF4-FFF2-40B4-BE49-F238E27FC236}">
                <a16:creationId xmlns:a16="http://schemas.microsoft.com/office/drawing/2014/main" id="{982E192F-EADE-D1BF-FA6E-EC11AE558F51}"/>
              </a:ext>
            </a:extLst>
          </p:cNvPr>
          <p:cNvSpPr>
            <a:spLocks noGrp="1"/>
          </p:cNvSpPr>
          <p:nvPr>
            <p:ph type="title"/>
          </p:nvPr>
        </p:nvSpPr>
        <p:spPr>
          <a:xfrm>
            <a:off x="566930" y="285820"/>
            <a:ext cx="13496544" cy="1196272"/>
          </a:xfrm>
        </p:spPr>
        <p:txBody>
          <a:bodyPr/>
          <a:lstStyle>
            <a:lvl1pPr algn="l" rtl="0">
              <a:defRPr>
                <a:solidFill>
                  <a:schemeClr val="bg1"/>
                </a:solidFill>
              </a:defRPr>
            </a:lvl1pPr>
          </a:lstStyle>
          <a:p>
            <a:r>
              <a:rPr lang="en-GB"/>
              <a:t>Click to edit Master title style</a:t>
            </a:r>
            <a:endParaRPr lang="en-US"/>
          </a:p>
        </p:txBody>
      </p:sp>
      <p:sp>
        <p:nvSpPr>
          <p:cNvPr id="30" name="Text Placeholder 29">
            <a:extLst>
              <a:ext uri="{FF2B5EF4-FFF2-40B4-BE49-F238E27FC236}">
                <a16:creationId xmlns:a16="http://schemas.microsoft.com/office/drawing/2014/main" id="{1828D7B2-CCC6-69F0-B2B3-61B86CD0F5FD}"/>
              </a:ext>
            </a:extLst>
          </p:cNvPr>
          <p:cNvSpPr>
            <a:spLocks noGrp="1"/>
          </p:cNvSpPr>
          <p:nvPr>
            <p:ph type="body" sz="quarter" idx="10"/>
          </p:nvPr>
        </p:nvSpPr>
        <p:spPr>
          <a:xfrm>
            <a:off x="1004971" y="2874173"/>
            <a:ext cx="3422199" cy="863672"/>
          </a:xfrm>
        </p:spPr>
        <p:txBody>
          <a:bodyPr>
            <a:noAutofit/>
          </a:bodyPr>
          <a:lstStyle>
            <a:lvl1pPr marL="0" indent="0" algn="l" rtl="0">
              <a:buFontTx/>
              <a:buNone/>
              <a:defRPr sz="2800" b="1">
                <a:solidFill>
                  <a:schemeClr val="bg1"/>
                </a:solidFill>
              </a:defRPr>
            </a:lvl1pPr>
            <a:lvl2pPr marL="548640" indent="0" algn="ctr">
              <a:buFontTx/>
              <a:buNone/>
              <a:defRPr>
                <a:solidFill>
                  <a:schemeClr val="bg1"/>
                </a:solidFill>
              </a:defRPr>
            </a:lvl2pPr>
            <a:lvl3pPr marL="1097280" indent="0" algn="ctr">
              <a:buFontTx/>
              <a:buNone/>
              <a:defRPr>
                <a:solidFill>
                  <a:schemeClr val="bg1"/>
                </a:solidFill>
              </a:defRPr>
            </a:lvl3pPr>
            <a:lvl4pPr marL="1645920" indent="0" algn="ctr">
              <a:buFontTx/>
              <a:buNone/>
              <a:defRPr>
                <a:solidFill>
                  <a:schemeClr val="bg1"/>
                </a:solidFill>
              </a:defRPr>
            </a:lvl4pPr>
            <a:lvl5pPr marL="2194560" indent="0" algn="ctr">
              <a:buFontTx/>
              <a:buNone/>
              <a:defRPr>
                <a:solidFill>
                  <a:schemeClr val="bg1"/>
                </a:solidFill>
              </a:defRPr>
            </a:lvl5pPr>
          </a:lstStyle>
          <a:p>
            <a:pPr lvl="0"/>
            <a:r>
              <a:rPr lang="en-GB"/>
              <a:t>Click to edit Master text styles</a:t>
            </a:r>
          </a:p>
        </p:txBody>
      </p:sp>
      <p:sp>
        <p:nvSpPr>
          <p:cNvPr id="35" name="Text Placeholder 29">
            <a:extLst>
              <a:ext uri="{FF2B5EF4-FFF2-40B4-BE49-F238E27FC236}">
                <a16:creationId xmlns:a16="http://schemas.microsoft.com/office/drawing/2014/main" id="{11CD6256-226E-A050-DC11-B0379E8A995A}"/>
              </a:ext>
            </a:extLst>
          </p:cNvPr>
          <p:cNvSpPr>
            <a:spLocks noGrp="1"/>
          </p:cNvSpPr>
          <p:nvPr>
            <p:ph type="body" sz="quarter" idx="11"/>
          </p:nvPr>
        </p:nvSpPr>
        <p:spPr>
          <a:xfrm>
            <a:off x="10202617" y="2874175"/>
            <a:ext cx="3422199" cy="863672"/>
          </a:xfrm>
        </p:spPr>
        <p:txBody>
          <a:bodyPr>
            <a:noAutofit/>
          </a:bodyPr>
          <a:lstStyle>
            <a:lvl1pPr marL="0" indent="0" algn="l" rtl="0">
              <a:buFontTx/>
              <a:buNone/>
              <a:defRPr sz="2800" b="1">
                <a:solidFill>
                  <a:schemeClr val="bg1"/>
                </a:solidFill>
              </a:defRPr>
            </a:lvl1pPr>
            <a:lvl2pPr marL="548640" indent="0" algn="ctr">
              <a:buFontTx/>
              <a:buNone/>
              <a:defRPr>
                <a:solidFill>
                  <a:schemeClr val="bg1"/>
                </a:solidFill>
              </a:defRPr>
            </a:lvl2pPr>
            <a:lvl3pPr marL="1097280" indent="0" algn="ctr">
              <a:buFontTx/>
              <a:buNone/>
              <a:defRPr>
                <a:solidFill>
                  <a:schemeClr val="bg1"/>
                </a:solidFill>
              </a:defRPr>
            </a:lvl3pPr>
            <a:lvl4pPr marL="1645920" indent="0" algn="ctr">
              <a:buFontTx/>
              <a:buNone/>
              <a:defRPr>
                <a:solidFill>
                  <a:schemeClr val="bg1"/>
                </a:solidFill>
              </a:defRPr>
            </a:lvl4pPr>
            <a:lvl5pPr marL="2194560" indent="0" algn="ctr">
              <a:buFontTx/>
              <a:buNone/>
              <a:defRPr>
                <a:solidFill>
                  <a:schemeClr val="bg1"/>
                </a:solidFill>
              </a:defRPr>
            </a:lvl5pPr>
          </a:lstStyle>
          <a:p>
            <a:pPr lvl="0"/>
            <a:r>
              <a:rPr lang="en-GB"/>
              <a:t>Click to edit Master text styles</a:t>
            </a:r>
          </a:p>
        </p:txBody>
      </p:sp>
      <p:sp>
        <p:nvSpPr>
          <p:cNvPr id="37" name="Text Placeholder 29">
            <a:extLst>
              <a:ext uri="{FF2B5EF4-FFF2-40B4-BE49-F238E27FC236}">
                <a16:creationId xmlns:a16="http://schemas.microsoft.com/office/drawing/2014/main" id="{E3E7E737-B6FB-50C4-5F8D-EC62EC804064}"/>
              </a:ext>
            </a:extLst>
          </p:cNvPr>
          <p:cNvSpPr>
            <a:spLocks noGrp="1"/>
          </p:cNvSpPr>
          <p:nvPr>
            <p:ph type="body" sz="quarter" idx="12"/>
          </p:nvPr>
        </p:nvSpPr>
        <p:spPr>
          <a:xfrm>
            <a:off x="5594663" y="2874177"/>
            <a:ext cx="3422199" cy="863672"/>
          </a:xfrm>
        </p:spPr>
        <p:txBody>
          <a:bodyPr>
            <a:noAutofit/>
          </a:bodyPr>
          <a:lstStyle>
            <a:lvl1pPr marL="0" indent="0" algn="l" rtl="0">
              <a:buFontTx/>
              <a:buNone/>
              <a:defRPr sz="2800" b="1">
                <a:solidFill>
                  <a:schemeClr val="bg1"/>
                </a:solidFill>
              </a:defRPr>
            </a:lvl1pPr>
            <a:lvl2pPr marL="548640" indent="0" algn="ctr">
              <a:buFontTx/>
              <a:buNone/>
              <a:defRPr>
                <a:solidFill>
                  <a:schemeClr val="bg1"/>
                </a:solidFill>
              </a:defRPr>
            </a:lvl2pPr>
            <a:lvl3pPr marL="1097280" indent="0" algn="ctr">
              <a:buFontTx/>
              <a:buNone/>
              <a:defRPr>
                <a:solidFill>
                  <a:schemeClr val="bg1"/>
                </a:solidFill>
              </a:defRPr>
            </a:lvl3pPr>
            <a:lvl4pPr marL="1645920" indent="0" algn="ctr">
              <a:buFontTx/>
              <a:buNone/>
              <a:defRPr>
                <a:solidFill>
                  <a:schemeClr val="bg1"/>
                </a:solidFill>
              </a:defRPr>
            </a:lvl4pPr>
            <a:lvl5pPr marL="2194560" indent="0" algn="ctr">
              <a:buFontTx/>
              <a:buNone/>
              <a:defRPr>
                <a:solidFill>
                  <a:schemeClr val="bg1"/>
                </a:solidFill>
              </a:defRPr>
            </a:lvl5pPr>
          </a:lstStyle>
          <a:p>
            <a:pPr lvl="0"/>
            <a:r>
              <a:rPr lang="en-GB"/>
              <a:t>Click to edit Master text styles</a:t>
            </a:r>
          </a:p>
        </p:txBody>
      </p:sp>
      <p:sp>
        <p:nvSpPr>
          <p:cNvPr id="39" name="Text Placeholder 38">
            <a:extLst>
              <a:ext uri="{FF2B5EF4-FFF2-40B4-BE49-F238E27FC236}">
                <a16:creationId xmlns:a16="http://schemas.microsoft.com/office/drawing/2014/main" id="{95BA81A6-3B7C-A3C4-E4B7-662BB06D9921}"/>
              </a:ext>
            </a:extLst>
          </p:cNvPr>
          <p:cNvSpPr>
            <a:spLocks noGrp="1"/>
          </p:cNvSpPr>
          <p:nvPr>
            <p:ph type="body" sz="quarter" idx="13"/>
          </p:nvPr>
        </p:nvSpPr>
        <p:spPr>
          <a:xfrm>
            <a:off x="1004971" y="4114801"/>
            <a:ext cx="3422199" cy="2900148"/>
          </a:xfrm>
        </p:spPr>
        <p:txBody>
          <a:bodyPr>
            <a:normAutofit/>
          </a:bodyPr>
          <a:lstStyle>
            <a:lvl1pPr algn="l" rtl="0">
              <a:buClr>
                <a:srgbClr val="E5E7FF"/>
              </a:buClr>
              <a:defRPr sz="18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p:txBody>
      </p:sp>
      <p:sp>
        <p:nvSpPr>
          <p:cNvPr id="40" name="Text Placeholder 38">
            <a:extLst>
              <a:ext uri="{FF2B5EF4-FFF2-40B4-BE49-F238E27FC236}">
                <a16:creationId xmlns:a16="http://schemas.microsoft.com/office/drawing/2014/main" id="{FA7AEB2B-9B47-966E-FD6F-A9CBED47A81C}"/>
              </a:ext>
            </a:extLst>
          </p:cNvPr>
          <p:cNvSpPr>
            <a:spLocks noGrp="1"/>
          </p:cNvSpPr>
          <p:nvPr>
            <p:ph type="body" sz="quarter" idx="14"/>
          </p:nvPr>
        </p:nvSpPr>
        <p:spPr>
          <a:xfrm>
            <a:off x="5588450" y="4114801"/>
            <a:ext cx="3422199" cy="2900148"/>
          </a:xfrm>
        </p:spPr>
        <p:txBody>
          <a:bodyPr>
            <a:normAutofit/>
          </a:bodyPr>
          <a:lstStyle>
            <a:lvl1pPr algn="l" rtl="0">
              <a:buClr>
                <a:srgbClr val="E5E7FF"/>
              </a:buClr>
              <a:defRPr sz="18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p:txBody>
      </p:sp>
      <p:sp>
        <p:nvSpPr>
          <p:cNvPr id="41" name="Text Placeholder 38">
            <a:extLst>
              <a:ext uri="{FF2B5EF4-FFF2-40B4-BE49-F238E27FC236}">
                <a16:creationId xmlns:a16="http://schemas.microsoft.com/office/drawing/2014/main" id="{AD5B721E-D78D-7D97-4FA2-1F7A30C846EC}"/>
              </a:ext>
            </a:extLst>
          </p:cNvPr>
          <p:cNvSpPr>
            <a:spLocks noGrp="1"/>
          </p:cNvSpPr>
          <p:nvPr>
            <p:ph type="body" sz="quarter" idx="15"/>
          </p:nvPr>
        </p:nvSpPr>
        <p:spPr>
          <a:xfrm>
            <a:off x="10202617" y="4114800"/>
            <a:ext cx="3422199" cy="2900149"/>
          </a:xfrm>
        </p:spPr>
        <p:txBody>
          <a:bodyPr>
            <a:normAutofit/>
          </a:bodyPr>
          <a:lstStyle>
            <a:lvl1pPr algn="l" rtl="0">
              <a:buClr>
                <a:srgbClr val="E5E7FF"/>
              </a:buClr>
              <a:defRPr sz="18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p:txBody>
      </p:sp>
    </p:spTree>
    <p:extLst>
      <p:ext uri="{BB962C8B-B14F-4D97-AF65-F5344CB8AC3E}">
        <p14:creationId xmlns:p14="http://schemas.microsoft.com/office/powerpoint/2010/main" val="39031805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Title_three_topics_01">
    <p:spTree>
      <p:nvGrpSpPr>
        <p:cNvPr id="1" name=""/>
        <p:cNvGrpSpPr/>
        <p:nvPr/>
      </p:nvGrpSpPr>
      <p:grpSpPr>
        <a:xfrm>
          <a:off x="0" y="0"/>
          <a:ext cx="0" cy="0"/>
          <a:chOff x="0" y="0"/>
          <a:chExt cx="0" cy="0"/>
        </a:xfrm>
      </p:grpSpPr>
      <p:pic>
        <p:nvPicPr>
          <p:cNvPr id="5" name="Picture 4" descr="A blue and black background&#10;&#10;Description automatically generated">
            <a:extLst>
              <a:ext uri="{FF2B5EF4-FFF2-40B4-BE49-F238E27FC236}">
                <a16:creationId xmlns:a16="http://schemas.microsoft.com/office/drawing/2014/main" id="{8182A6A2-0ABB-141C-6C55-B49219DC6FD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4630400" cy="8229600"/>
          </a:xfrm>
          <a:prstGeom prst="rect">
            <a:avLst/>
          </a:prstGeom>
        </p:spPr>
      </p:pic>
      <p:pic>
        <p:nvPicPr>
          <p:cNvPr id="26" name="Picture 25">
            <a:extLst>
              <a:ext uri="{FF2B5EF4-FFF2-40B4-BE49-F238E27FC236}">
                <a16:creationId xmlns:a16="http://schemas.microsoft.com/office/drawing/2014/main" id="{27240561-81C0-DDDF-F850-6BA979EB72BC}"/>
              </a:ext>
            </a:extLst>
          </p:cNvPr>
          <p:cNvPicPr>
            <a:picLocks noChangeAspect="1"/>
          </p:cNvPicPr>
          <p:nvPr userDrawn="1"/>
        </p:nvPicPr>
        <p:blipFill>
          <a:blip r:embed="rId3"/>
          <a:stretch>
            <a:fillRect/>
          </a:stretch>
        </p:blipFill>
        <p:spPr>
          <a:xfrm>
            <a:off x="571655" y="7874360"/>
            <a:ext cx="873252" cy="113467"/>
          </a:xfrm>
          <a:prstGeom prst="rect">
            <a:avLst/>
          </a:prstGeom>
        </p:spPr>
      </p:pic>
      <p:sp>
        <p:nvSpPr>
          <p:cNvPr id="28" name="Slide Number Placeholder 5">
            <a:extLst>
              <a:ext uri="{FF2B5EF4-FFF2-40B4-BE49-F238E27FC236}">
                <a16:creationId xmlns:a16="http://schemas.microsoft.com/office/drawing/2014/main" id="{942689C6-C50C-DA0B-9783-E1A33157C651}"/>
              </a:ext>
            </a:extLst>
          </p:cNvPr>
          <p:cNvSpPr txBox="1">
            <a:spLocks/>
          </p:cNvSpPr>
          <p:nvPr userDrawn="1"/>
        </p:nvSpPr>
        <p:spPr>
          <a:xfrm>
            <a:off x="10771632" y="7627623"/>
            <a:ext cx="3291840" cy="438150"/>
          </a:xfrm>
          <a:prstGeom prst="rect">
            <a:avLst/>
          </a:prstGeom>
        </p:spPr>
        <p:txBody>
          <a:bodyPr vert="horz" lIns="0" tIns="54864" rIns="0" bIns="54864" rtlCol="0" anchor="b"/>
          <a:lstStyle>
            <a:defPPr>
              <a:defRPr lang="en-US"/>
            </a:defPPr>
            <a:lvl1pPr marL="0" algn="l" defTabSz="1218960" rtl="0" eaLnBrk="1" latinLnBrk="0" hangingPunct="1">
              <a:defRPr sz="1200" kern="1200">
                <a:solidFill>
                  <a:schemeClr val="bg2">
                    <a:lumMod val="40000"/>
                    <a:lumOff val="60000"/>
                  </a:schemeClr>
                </a:solidFill>
                <a:latin typeface="+mn-lt"/>
                <a:ea typeface="+mn-ea"/>
                <a:cs typeface="+mn-cs"/>
              </a:defRPr>
            </a:lvl1pPr>
            <a:lvl2pPr marL="609475" algn="l" defTabSz="1218960" rtl="0" eaLnBrk="1" latinLnBrk="0" hangingPunct="1">
              <a:defRPr sz="2400" kern="1200">
                <a:solidFill>
                  <a:schemeClr val="tx1"/>
                </a:solidFill>
                <a:latin typeface="+mn-lt"/>
                <a:ea typeface="+mn-ea"/>
                <a:cs typeface="+mn-cs"/>
              </a:defRPr>
            </a:lvl2pPr>
            <a:lvl3pPr marL="1218960" algn="l" defTabSz="1218960" rtl="0" eaLnBrk="1" latinLnBrk="0" hangingPunct="1">
              <a:defRPr sz="2400" kern="1200">
                <a:solidFill>
                  <a:schemeClr val="tx1"/>
                </a:solidFill>
                <a:latin typeface="+mn-lt"/>
                <a:ea typeface="+mn-ea"/>
                <a:cs typeface="+mn-cs"/>
              </a:defRPr>
            </a:lvl3pPr>
            <a:lvl4pPr marL="1828437" algn="l" defTabSz="1218960" rtl="0" eaLnBrk="1" latinLnBrk="0" hangingPunct="1">
              <a:defRPr sz="2400" kern="1200">
                <a:solidFill>
                  <a:schemeClr val="tx1"/>
                </a:solidFill>
                <a:latin typeface="+mn-lt"/>
                <a:ea typeface="+mn-ea"/>
                <a:cs typeface="+mn-cs"/>
              </a:defRPr>
            </a:lvl4pPr>
            <a:lvl5pPr marL="2437918" algn="l" defTabSz="1218960" rtl="0" eaLnBrk="1" latinLnBrk="0" hangingPunct="1">
              <a:defRPr sz="2400" kern="1200">
                <a:solidFill>
                  <a:schemeClr val="tx1"/>
                </a:solidFill>
                <a:latin typeface="+mn-lt"/>
                <a:ea typeface="+mn-ea"/>
                <a:cs typeface="+mn-cs"/>
              </a:defRPr>
            </a:lvl5pPr>
            <a:lvl6pPr marL="3047392" algn="l" defTabSz="1218960" rtl="0" eaLnBrk="1" latinLnBrk="0" hangingPunct="1">
              <a:defRPr sz="2400" kern="1200">
                <a:solidFill>
                  <a:schemeClr val="tx1"/>
                </a:solidFill>
                <a:latin typeface="+mn-lt"/>
                <a:ea typeface="+mn-ea"/>
                <a:cs typeface="+mn-cs"/>
              </a:defRPr>
            </a:lvl6pPr>
            <a:lvl7pPr marL="3656867" algn="l" defTabSz="1218960" rtl="0" eaLnBrk="1" latinLnBrk="0" hangingPunct="1">
              <a:defRPr sz="2400" kern="1200">
                <a:solidFill>
                  <a:schemeClr val="tx1"/>
                </a:solidFill>
                <a:latin typeface="+mn-lt"/>
                <a:ea typeface="+mn-ea"/>
                <a:cs typeface="+mn-cs"/>
              </a:defRPr>
            </a:lvl7pPr>
            <a:lvl8pPr marL="4266347" algn="l" defTabSz="1218960" rtl="0" eaLnBrk="1" latinLnBrk="0" hangingPunct="1">
              <a:defRPr sz="2400" kern="1200">
                <a:solidFill>
                  <a:schemeClr val="tx1"/>
                </a:solidFill>
                <a:latin typeface="+mn-lt"/>
                <a:ea typeface="+mn-ea"/>
                <a:cs typeface="+mn-cs"/>
              </a:defRPr>
            </a:lvl8pPr>
            <a:lvl9pPr marL="4875825" algn="l" defTabSz="1218960" rtl="0" eaLnBrk="1" latinLnBrk="0" hangingPunct="1">
              <a:defRPr sz="2400" kern="1200">
                <a:solidFill>
                  <a:schemeClr val="tx1"/>
                </a:solidFill>
                <a:latin typeface="+mn-lt"/>
                <a:ea typeface="+mn-ea"/>
                <a:cs typeface="+mn-cs"/>
              </a:defRPr>
            </a:lvl9pPr>
          </a:lstStyle>
          <a:p>
            <a:pPr algn="r" defTabSz="1097225"/>
            <a:fld id="{C87E8D51-AD08-48EE-84A7-E19A6D3C2143}" type="slidenum">
              <a:rPr lang="en-US" sz="840" kern="1200" smtClean="0">
                <a:solidFill>
                  <a:schemeClr val="bg1"/>
                </a:solidFill>
                <a:latin typeface="+mn-lt"/>
                <a:ea typeface="+mn-ea"/>
                <a:cs typeface="+mn-cs"/>
              </a:rPr>
              <a:pPr algn="r" defTabSz="1097225"/>
              <a:t>‹#›</a:t>
            </a:fld>
            <a:endParaRPr lang="en-US" sz="840" kern="1200">
              <a:solidFill>
                <a:schemeClr val="bg1"/>
              </a:solidFill>
              <a:latin typeface="+mn-lt"/>
              <a:ea typeface="+mn-ea"/>
              <a:cs typeface="+mn-cs"/>
            </a:endParaRPr>
          </a:p>
        </p:txBody>
      </p:sp>
      <p:grpSp>
        <p:nvGrpSpPr>
          <p:cNvPr id="2" name="Group 1">
            <a:extLst>
              <a:ext uri="{FF2B5EF4-FFF2-40B4-BE49-F238E27FC236}">
                <a16:creationId xmlns:a16="http://schemas.microsoft.com/office/drawing/2014/main" id="{249EDBF5-8D15-487C-4789-0C848A5BF9BC}"/>
              </a:ext>
            </a:extLst>
          </p:cNvPr>
          <p:cNvGrpSpPr/>
          <p:nvPr userDrawn="1"/>
        </p:nvGrpSpPr>
        <p:grpSpPr>
          <a:xfrm>
            <a:off x="9860741" y="2279176"/>
            <a:ext cx="4099737" cy="5036026"/>
            <a:chOff x="3969448" y="2443232"/>
            <a:chExt cx="5282503" cy="4427468"/>
          </a:xfrm>
        </p:grpSpPr>
        <p:sp>
          <p:nvSpPr>
            <p:cNvPr id="3" name="Rectangle: Rounded Corners 2">
              <a:extLst>
                <a:ext uri="{FF2B5EF4-FFF2-40B4-BE49-F238E27FC236}">
                  <a16:creationId xmlns:a16="http://schemas.microsoft.com/office/drawing/2014/main" id="{F429FA91-F8AB-EEA7-F1EC-6086F275527B}"/>
                </a:ext>
              </a:extLst>
            </p:cNvPr>
            <p:cNvSpPr/>
            <p:nvPr/>
          </p:nvSpPr>
          <p:spPr>
            <a:xfrm>
              <a:off x="3969448" y="2443232"/>
              <a:ext cx="5282503" cy="4427468"/>
            </a:xfrm>
            <a:prstGeom prst="roundRect">
              <a:avLst>
                <a:gd name="adj" fmla="val 4661"/>
              </a:avLst>
            </a:prstGeom>
            <a:solidFill>
              <a:srgbClr val="474D7B">
                <a:alpha val="25000"/>
              </a:srgbClr>
            </a:solidFill>
            <a:ln>
              <a:gradFill flip="none" rotWithShape="1">
                <a:gsLst>
                  <a:gs pos="84000">
                    <a:schemeClr val="bg1">
                      <a:alpha val="0"/>
                    </a:schemeClr>
                  </a:gs>
                  <a:gs pos="100000">
                    <a:schemeClr val="bg1">
                      <a:alpha val="10000"/>
                    </a:schemeClr>
                  </a:gs>
                </a:gsLst>
                <a:lin ang="18900000" scaled="1"/>
                <a:tileRect/>
              </a:gradFill>
            </a:ln>
            <a:effectLst/>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4" name="Rectangle: Rounded Corners 3">
              <a:extLst>
                <a:ext uri="{FF2B5EF4-FFF2-40B4-BE49-F238E27FC236}">
                  <a16:creationId xmlns:a16="http://schemas.microsoft.com/office/drawing/2014/main" id="{49B06AF2-6D7C-6439-34ED-DA2C3D288308}"/>
                </a:ext>
              </a:extLst>
            </p:cNvPr>
            <p:cNvSpPr/>
            <p:nvPr/>
          </p:nvSpPr>
          <p:spPr>
            <a:xfrm>
              <a:off x="3969448" y="2443232"/>
              <a:ext cx="5282503" cy="4427468"/>
            </a:xfrm>
            <a:prstGeom prst="roundRect">
              <a:avLst>
                <a:gd name="adj" fmla="val 4661"/>
              </a:avLst>
            </a:prstGeom>
            <a:solidFill>
              <a:schemeClr val="accent4">
                <a:lumMod val="60000"/>
                <a:lumOff val="40000"/>
                <a:alpha val="40000"/>
              </a:schemeClr>
            </a:solidFill>
            <a:ln>
              <a:solidFill>
                <a:srgbClr val="FFFFFF">
                  <a:alpha val="9000"/>
                </a:srgbClr>
              </a:solidFill>
            </a:ln>
            <a:effectLst/>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algn="ctr" defTabSz="1097280" rtl="0" eaLnBrk="1" latinLnBrk="0" hangingPunct="1"/>
              <a:endParaRPr lang="he-IL"/>
            </a:p>
          </p:txBody>
        </p:sp>
        <p:sp>
          <p:nvSpPr>
            <p:cNvPr id="11" name="Rectangle: Rounded Corners 10">
              <a:extLst>
                <a:ext uri="{FF2B5EF4-FFF2-40B4-BE49-F238E27FC236}">
                  <a16:creationId xmlns:a16="http://schemas.microsoft.com/office/drawing/2014/main" id="{B26D3065-79AF-4F94-DE5C-B230CEAB0726}"/>
                </a:ext>
              </a:extLst>
            </p:cNvPr>
            <p:cNvSpPr/>
            <p:nvPr/>
          </p:nvSpPr>
          <p:spPr>
            <a:xfrm>
              <a:off x="3969448" y="2443232"/>
              <a:ext cx="5282503" cy="4427468"/>
            </a:xfrm>
            <a:prstGeom prst="roundRect">
              <a:avLst>
                <a:gd name="adj" fmla="val 4661"/>
              </a:avLst>
            </a:prstGeom>
            <a:noFill/>
            <a:ln>
              <a:gradFill flip="none" rotWithShape="1">
                <a:gsLst>
                  <a:gs pos="78000">
                    <a:schemeClr val="bg1">
                      <a:alpha val="0"/>
                    </a:schemeClr>
                  </a:gs>
                  <a:gs pos="100000">
                    <a:schemeClr val="bg1">
                      <a:alpha val="13000"/>
                    </a:schemeClr>
                  </a:gs>
                </a:gsLst>
                <a:lin ang="600000" scaled="0"/>
                <a:tileRect/>
              </a:gra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2" name="Rectangle: Rounded Corners 11">
              <a:extLst>
                <a:ext uri="{FF2B5EF4-FFF2-40B4-BE49-F238E27FC236}">
                  <a16:creationId xmlns:a16="http://schemas.microsoft.com/office/drawing/2014/main" id="{4F7D4FFD-F11C-35CD-0AAB-3E9241B212CD}"/>
                </a:ext>
              </a:extLst>
            </p:cNvPr>
            <p:cNvSpPr/>
            <p:nvPr/>
          </p:nvSpPr>
          <p:spPr>
            <a:xfrm>
              <a:off x="3969448" y="2443232"/>
              <a:ext cx="5282503" cy="4427468"/>
            </a:xfrm>
            <a:prstGeom prst="roundRect">
              <a:avLst>
                <a:gd name="adj" fmla="val 4661"/>
              </a:avLst>
            </a:prstGeom>
            <a:noFill/>
            <a:ln>
              <a:gradFill flip="none" rotWithShape="1">
                <a:gsLst>
                  <a:gs pos="0">
                    <a:schemeClr val="bg1">
                      <a:alpha val="15000"/>
                    </a:schemeClr>
                  </a:gs>
                  <a:gs pos="47000">
                    <a:schemeClr val="bg1">
                      <a:alpha val="0"/>
                    </a:schemeClr>
                  </a:gs>
                </a:gsLst>
                <a:lin ang="27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algn="ctr" defTabSz="1097280" rtl="0" eaLnBrk="1" latinLnBrk="0" hangingPunct="1"/>
              <a:endParaRPr lang="he-IL"/>
            </a:p>
          </p:txBody>
        </p:sp>
      </p:grpSp>
      <p:grpSp>
        <p:nvGrpSpPr>
          <p:cNvPr id="15" name="Group 14">
            <a:extLst>
              <a:ext uri="{FF2B5EF4-FFF2-40B4-BE49-F238E27FC236}">
                <a16:creationId xmlns:a16="http://schemas.microsoft.com/office/drawing/2014/main" id="{73AB4C95-154B-418C-2AAD-081E3FB0FEF7}"/>
              </a:ext>
            </a:extLst>
          </p:cNvPr>
          <p:cNvGrpSpPr/>
          <p:nvPr userDrawn="1"/>
        </p:nvGrpSpPr>
        <p:grpSpPr>
          <a:xfrm>
            <a:off x="5252787" y="2279177"/>
            <a:ext cx="4099737" cy="5036026"/>
            <a:chOff x="3969448" y="2443232"/>
            <a:chExt cx="5282503" cy="4427468"/>
          </a:xfrm>
        </p:grpSpPr>
        <p:sp>
          <p:nvSpPr>
            <p:cNvPr id="16" name="Rectangle: Rounded Corners 15">
              <a:extLst>
                <a:ext uri="{FF2B5EF4-FFF2-40B4-BE49-F238E27FC236}">
                  <a16:creationId xmlns:a16="http://schemas.microsoft.com/office/drawing/2014/main" id="{3CAC2209-92E2-3917-9C04-6BCD1F18C4AE}"/>
                </a:ext>
              </a:extLst>
            </p:cNvPr>
            <p:cNvSpPr/>
            <p:nvPr/>
          </p:nvSpPr>
          <p:spPr>
            <a:xfrm>
              <a:off x="3969448" y="2443232"/>
              <a:ext cx="5282503" cy="4427468"/>
            </a:xfrm>
            <a:prstGeom prst="roundRect">
              <a:avLst>
                <a:gd name="adj" fmla="val 4661"/>
              </a:avLst>
            </a:prstGeom>
            <a:solidFill>
              <a:srgbClr val="474D7B">
                <a:alpha val="25000"/>
              </a:srgbClr>
            </a:solidFill>
            <a:ln>
              <a:gradFill flip="none" rotWithShape="1">
                <a:gsLst>
                  <a:gs pos="84000">
                    <a:schemeClr val="bg1">
                      <a:alpha val="0"/>
                    </a:schemeClr>
                  </a:gs>
                  <a:gs pos="100000">
                    <a:schemeClr val="bg1">
                      <a:alpha val="10000"/>
                    </a:schemeClr>
                  </a:gs>
                </a:gsLst>
                <a:lin ang="18900000" scaled="1"/>
                <a:tileRect/>
              </a:gradFill>
            </a:ln>
            <a:effectLst/>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7" name="Rectangle: Rounded Corners 16">
              <a:extLst>
                <a:ext uri="{FF2B5EF4-FFF2-40B4-BE49-F238E27FC236}">
                  <a16:creationId xmlns:a16="http://schemas.microsoft.com/office/drawing/2014/main" id="{0D02503F-B8B1-9172-FA4C-114FEDDBD937}"/>
                </a:ext>
              </a:extLst>
            </p:cNvPr>
            <p:cNvSpPr/>
            <p:nvPr/>
          </p:nvSpPr>
          <p:spPr>
            <a:xfrm>
              <a:off x="3969448" y="2443232"/>
              <a:ext cx="5282503" cy="4427468"/>
            </a:xfrm>
            <a:prstGeom prst="roundRect">
              <a:avLst>
                <a:gd name="adj" fmla="val 4661"/>
              </a:avLst>
            </a:prstGeom>
            <a:solidFill>
              <a:schemeClr val="accent4">
                <a:alpha val="27722"/>
              </a:schemeClr>
            </a:solidFill>
            <a:ln>
              <a:solidFill>
                <a:srgbClr val="FFFFFF">
                  <a:alpha val="9000"/>
                </a:srgbClr>
              </a:solidFill>
            </a:ln>
            <a:effectLst/>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algn="ctr" defTabSz="1097280" rtl="1" eaLnBrk="1" latinLnBrk="0" hangingPunct="1"/>
              <a:endParaRPr lang="he-IL"/>
            </a:p>
          </p:txBody>
        </p:sp>
        <p:sp>
          <p:nvSpPr>
            <p:cNvPr id="18" name="Rectangle: Rounded Corners 17">
              <a:extLst>
                <a:ext uri="{FF2B5EF4-FFF2-40B4-BE49-F238E27FC236}">
                  <a16:creationId xmlns:a16="http://schemas.microsoft.com/office/drawing/2014/main" id="{E3946649-5EA9-C442-1879-BD8F00B7DC37}"/>
                </a:ext>
              </a:extLst>
            </p:cNvPr>
            <p:cNvSpPr/>
            <p:nvPr/>
          </p:nvSpPr>
          <p:spPr>
            <a:xfrm>
              <a:off x="3969448" y="2443232"/>
              <a:ext cx="5282503" cy="4427468"/>
            </a:xfrm>
            <a:prstGeom prst="roundRect">
              <a:avLst>
                <a:gd name="adj" fmla="val 4661"/>
              </a:avLst>
            </a:prstGeom>
            <a:noFill/>
            <a:ln>
              <a:gradFill flip="none" rotWithShape="1">
                <a:gsLst>
                  <a:gs pos="78000">
                    <a:schemeClr val="bg1">
                      <a:alpha val="0"/>
                    </a:schemeClr>
                  </a:gs>
                  <a:gs pos="100000">
                    <a:schemeClr val="bg1">
                      <a:alpha val="13000"/>
                    </a:schemeClr>
                  </a:gs>
                </a:gsLst>
                <a:lin ang="600000" scaled="0"/>
                <a:tileRect/>
              </a:gra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9" name="Rectangle: Rounded Corners 18">
              <a:extLst>
                <a:ext uri="{FF2B5EF4-FFF2-40B4-BE49-F238E27FC236}">
                  <a16:creationId xmlns:a16="http://schemas.microsoft.com/office/drawing/2014/main" id="{C85F2BDE-1EBF-642F-B140-4205A031D3F9}"/>
                </a:ext>
              </a:extLst>
            </p:cNvPr>
            <p:cNvSpPr/>
            <p:nvPr/>
          </p:nvSpPr>
          <p:spPr>
            <a:xfrm>
              <a:off x="3969448" y="2443232"/>
              <a:ext cx="5282503" cy="4427468"/>
            </a:xfrm>
            <a:prstGeom prst="roundRect">
              <a:avLst>
                <a:gd name="adj" fmla="val 4661"/>
              </a:avLst>
            </a:prstGeom>
            <a:noFill/>
            <a:ln>
              <a:gradFill flip="none" rotWithShape="1">
                <a:gsLst>
                  <a:gs pos="0">
                    <a:schemeClr val="bg1">
                      <a:alpha val="15000"/>
                    </a:schemeClr>
                  </a:gs>
                  <a:gs pos="47000">
                    <a:schemeClr val="bg1">
                      <a:alpha val="0"/>
                    </a:schemeClr>
                  </a:gs>
                </a:gsLst>
                <a:lin ang="27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algn="ctr" defTabSz="1097280" rtl="1" eaLnBrk="1" latinLnBrk="0" hangingPunct="1"/>
              <a:endParaRPr lang="he-IL"/>
            </a:p>
          </p:txBody>
        </p:sp>
      </p:grpSp>
      <p:grpSp>
        <p:nvGrpSpPr>
          <p:cNvPr id="20" name="Group 19">
            <a:extLst>
              <a:ext uri="{FF2B5EF4-FFF2-40B4-BE49-F238E27FC236}">
                <a16:creationId xmlns:a16="http://schemas.microsoft.com/office/drawing/2014/main" id="{186B32DA-0694-1678-53CD-6114DF73CBD9}"/>
              </a:ext>
            </a:extLst>
          </p:cNvPr>
          <p:cNvGrpSpPr/>
          <p:nvPr userDrawn="1"/>
        </p:nvGrpSpPr>
        <p:grpSpPr>
          <a:xfrm>
            <a:off x="669923" y="2279178"/>
            <a:ext cx="4099737" cy="5036026"/>
            <a:chOff x="3969448" y="2443232"/>
            <a:chExt cx="5282503" cy="4427468"/>
          </a:xfrm>
        </p:grpSpPr>
        <p:sp>
          <p:nvSpPr>
            <p:cNvPr id="21" name="Rectangle: Rounded Corners 20">
              <a:extLst>
                <a:ext uri="{FF2B5EF4-FFF2-40B4-BE49-F238E27FC236}">
                  <a16:creationId xmlns:a16="http://schemas.microsoft.com/office/drawing/2014/main" id="{A7CB31FF-38E0-56FC-1830-6131227E9F4F}"/>
                </a:ext>
              </a:extLst>
            </p:cNvPr>
            <p:cNvSpPr/>
            <p:nvPr/>
          </p:nvSpPr>
          <p:spPr>
            <a:xfrm>
              <a:off x="3969448" y="2443232"/>
              <a:ext cx="5282503" cy="4427468"/>
            </a:xfrm>
            <a:prstGeom prst="roundRect">
              <a:avLst>
                <a:gd name="adj" fmla="val 4661"/>
              </a:avLst>
            </a:prstGeom>
            <a:solidFill>
              <a:srgbClr val="474D7B">
                <a:alpha val="25000"/>
              </a:srgbClr>
            </a:solidFill>
            <a:ln>
              <a:gradFill flip="none" rotWithShape="1">
                <a:gsLst>
                  <a:gs pos="84000">
                    <a:schemeClr val="bg1">
                      <a:alpha val="0"/>
                    </a:schemeClr>
                  </a:gs>
                  <a:gs pos="100000">
                    <a:schemeClr val="bg1">
                      <a:alpha val="10000"/>
                    </a:schemeClr>
                  </a:gs>
                </a:gsLst>
                <a:lin ang="18900000" scaled="1"/>
                <a:tileRect/>
              </a:gradFill>
            </a:ln>
            <a:effectLst/>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2" name="Rectangle: Rounded Corners 21">
              <a:extLst>
                <a:ext uri="{FF2B5EF4-FFF2-40B4-BE49-F238E27FC236}">
                  <a16:creationId xmlns:a16="http://schemas.microsoft.com/office/drawing/2014/main" id="{DA036128-3089-59F1-C166-FF0F64434E6C}"/>
                </a:ext>
              </a:extLst>
            </p:cNvPr>
            <p:cNvSpPr/>
            <p:nvPr/>
          </p:nvSpPr>
          <p:spPr>
            <a:xfrm>
              <a:off x="3969448" y="2443232"/>
              <a:ext cx="5282503" cy="4427468"/>
            </a:xfrm>
            <a:prstGeom prst="roundRect">
              <a:avLst>
                <a:gd name="adj" fmla="val 4661"/>
              </a:avLst>
            </a:prstGeom>
            <a:solidFill>
              <a:schemeClr val="accent4">
                <a:lumMod val="40000"/>
                <a:lumOff val="60000"/>
                <a:alpha val="28949"/>
              </a:schemeClr>
            </a:solidFill>
            <a:ln>
              <a:solidFill>
                <a:srgbClr val="FFFFFF">
                  <a:alpha val="9000"/>
                </a:srgbClr>
              </a:solidFill>
            </a:ln>
            <a:effectLst/>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algn="ctr" defTabSz="1097280" rtl="0" eaLnBrk="1" latinLnBrk="0" hangingPunct="1"/>
              <a:endParaRPr lang="he-IL"/>
            </a:p>
          </p:txBody>
        </p:sp>
        <p:sp>
          <p:nvSpPr>
            <p:cNvPr id="23" name="Rectangle: Rounded Corners 22">
              <a:extLst>
                <a:ext uri="{FF2B5EF4-FFF2-40B4-BE49-F238E27FC236}">
                  <a16:creationId xmlns:a16="http://schemas.microsoft.com/office/drawing/2014/main" id="{D6649E06-6682-F9BA-D5AE-A18D2F298822}"/>
                </a:ext>
              </a:extLst>
            </p:cNvPr>
            <p:cNvSpPr/>
            <p:nvPr/>
          </p:nvSpPr>
          <p:spPr>
            <a:xfrm>
              <a:off x="3969448" y="2443232"/>
              <a:ext cx="5282503" cy="4427468"/>
            </a:xfrm>
            <a:prstGeom prst="roundRect">
              <a:avLst>
                <a:gd name="adj" fmla="val 4661"/>
              </a:avLst>
            </a:prstGeom>
            <a:noFill/>
            <a:ln>
              <a:gradFill flip="none" rotWithShape="1">
                <a:gsLst>
                  <a:gs pos="78000">
                    <a:schemeClr val="bg1">
                      <a:alpha val="0"/>
                    </a:schemeClr>
                  </a:gs>
                  <a:gs pos="100000">
                    <a:schemeClr val="bg1">
                      <a:alpha val="13000"/>
                    </a:schemeClr>
                  </a:gs>
                </a:gsLst>
                <a:lin ang="600000" scaled="0"/>
                <a:tileRect/>
              </a:gra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4" name="Rectangle: Rounded Corners 23">
              <a:extLst>
                <a:ext uri="{FF2B5EF4-FFF2-40B4-BE49-F238E27FC236}">
                  <a16:creationId xmlns:a16="http://schemas.microsoft.com/office/drawing/2014/main" id="{47D4D46E-10FD-AAF3-CE5C-D07CF3BE2299}"/>
                </a:ext>
              </a:extLst>
            </p:cNvPr>
            <p:cNvSpPr/>
            <p:nvPr/>
          </p:nvSpPr>
          <p:spPr>
            <a:xfrm>
              <a:off x="3969448" y="2443232"/>
              <a:ext cx="5282503" cy="4427468"/>
            </a:xfrm>
            <a:prstGeom prst="roundRect">
              <a:avLst>
                <a:gd name="adj" fmla="val 4661"/>
              </a:avLst>
            </a:prstGeom>
            <a:noFill/>
            <a:ln>
              <a:gradFill flip="none" rotWithShape="1">
                <a:gsLst>
                  <a:gs pos="0">
                    <a:schemeClr val="bg1">
                      <a:alpha val="15000"/>
                    </a:schemeClr>
                  </a:gs>
                  <a:gs pos="47000">
                    <a:schemeClr val="bg1">
                      <a:alpha val="0"/>
                    </a:schemeClr>
                  </a:gs>
                </a:gsLst>
                <a:lin ang="27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algn="ctr" defTabSz="1097280" rtl="0" eaLnBrk="1" latinLnBrk="0" hangingPunct="1"/>
              <a:endParaRPr lang="he-IL"/>
            </a:p>
          </p:txBody>
        </p:sp>
      </p:grpSp>
      <p:sp>
        <p:nvSpPr>
          <p:cNvPr id="27" name="Title 1">
            <a:extLst>
              <a:ext uri="{FF2B5EF4-FFF2-40B4-BE49-F238E27FC236}">
                <a16:creationId xmlns:a16="http://schemas.microsoft.com/office/drawing/2014/main" id="{982E192F-EADE-D1BF-FA6E-EC11AE558F51}"/>
              </a:ext>
            </a:extLst>
          </p:cNvPr>
          <p:cNvSpPr>
            <a:spLocks noGrp="1"/>
          </p:cNvSpPr>
          <p:nvPr>
            <p:ph type="title"/>
          </p:nvPr>
        </p:nvSpPr>
        <p:spPr>
          <a:xfrm>
            <a:off x="566930" y="285820"/>
            <a:ext cx="13496544" cy="1196272"/>
          </a:xfrm>
        </p:spPr>
        <p:txBody>
          <a:bodyPr/>
          <a:lstStyle>
            <a:lvl1pPr algn="l" rtl="0">
              <a:defRPr>
                <a:solidFill>
                  <a:schemeClr val="bg1"/>
                </a:solidFill>
              </a:defRPr>
            </a:lvl1pPr>
          </a:lstStyle>
          <a:p>
            <a:r>
              <a:rPr lang="en-GB"/>
              <a:t>Click to edit Master title style</a:t>
            </a:r>
            <a:endParaRPr lang="en-US"/>
          </a:p>
        </p:txBody>
      </p:sp>
      <p:sp>
        <p:nvSpPr>
          <p:cNvPr id="30" name="Text Placeholder 29">
            <a:extLst>
              <a:ext uri="{FF2B5EF4-FFF2-40B4-BE49-F238E27FC236}">
                <a16:creationId xmlns:a16="http://schemas.microsoft.com/office/drawing/2014/main" id="{1828D7B2-CCC6-69F0-B2B3-61B86CD0F5FD}"/>
              </a:ext>
            </a:extLst>
          </p:cNvPr>
          <p:cNvSpPr>
            <a:spLocks noGrp="1"/>
          </p:cNvSpPr>
          <p:nvPr>
            <p:ph type="body" sz="quarter" idx="10"/>
          </p:nvPr>
        </p:nvSpPr>
        <p:spPr>
          <a:xfrm>
            <a:off x="1004971" y="2874173"/>
            <a:ext cx="3422199" cy="863672"/>
          </a:xfrm>
        </p:spPr>
        <p:txBody>
          <a:bodyPr>
            <a:noAutofit/>
          </a:bodyPr>
          <a:lstStyle>
            <a:lvl1pPr marL="0" indent="0" algn="l" rtl="0">
              <a:buFontTx/>
              <a:buNone/>
              <a:defRPr sz="2800" b="1">
                <a:solidFill>
                  <a:schemeClr val="bg1"/>
                </a:solidFill>
              </a:defRPr>
            </a:lvl1pPr>
            <a:lvl2pPr marL="548640" indent="0" algn="ctr">
              <a:buFontTx/>
              <a:buNone/>
              <a:defRPr>
                <a:solidFill>
                  <a:schemeClr val="bg1"/>
                </a:solidFill>
              </a:defRPr>
            </a:lvl2pPr>
            <a:lvl3pPr marL="1097280" indent="0" algn="ctr">
              <a:buFontTx/>
              <a:buNone/>
              <a:defRPr>
                <a:solidFill>
                  <a:schemeClr val="bg1"/>
                </a:solidFill>
              </a:defRPr>
            </a:lvl3pPr>
            <a:lvl4pPr marL="1645920" indent="0" algn="ctr">
              <a:buFontTx/>
              <a:buNone/>
              <a:defRPr>
                <a:solidFill>
                  <a:schemeClr val="bg1"/>
                </a:solidFill>
              </a:defRPr>
            </a:lvl4pPr>
            <a:lvl5pPr marL="2194560" indent="0" algn="ctr">
              <a:buFontTx/>
              <a:buNone/>
              <a:defRPr>
                <a:solidFill>
                  <a:schemeClr val="bg1"/>
                </a:solidFill>
              </a:defRPr>
            </a:lvl5pPr>
          </a:lstStyle>
          <a:p>
            <a:pPr lvl="0"/>
            <a:r>
              <a:rPr lang="en-GB"/>
              <a:t>Click to edit Master text styles</a:t>
            </a:r>
          </a:p>
        </p:txBody>
      </p:sp>
      <p:sp>
        <p:nvSpPr>
          <p:cNvPr id="35" name="Text Placeholder 29">
            <a:extLst>
              <a:ext uri="{FF2B5EF4-FFF2-40B4-BE49-F238E27FC236}">
                <a16:creationId xmlns:a16="http://schemas.microsoft.com/office/drawing/2014/main" id="{11CD6256-226E-A050-DC11-B0379E8A995A}"/>
              </a:ext>
            </a:extLst>
          </p:cNvPr>
          <p:cNvSpPr>
            <a:spLocks noGrp="1"/>
          </p:cNvSpPr>
          <p:nvPr>
            <p:ph type="body" sz="quarter" idx="11"/>
          </p:nvPr>
        </p:nvSpPr>
        <p:spPr>
          <a:xfrm>
            <a:off x="10202617" y="2874175"/>
            <a:ext cx="3422199" cy="863672"/>
          </a:xfrm>
        </p:spPr>
        <p:txBody>
          <a:bodyPr>
            <a:noAutofit/>
          </a:bodyPr>
          <a:lstStyle>
            <a:lvl1pPr marL="0" indent="0" algn="l" rtl="0">
              <a:buFontTx/>
              <a:buNone/>
              <a:defRPr sz="2800" b="1">
                <a:solidFill>
                  <a:schemeClr val="bg1"/>
                </a:solidFill>
              </a:defRPr>
            </a:lvl1pPr>
            <a:lvl2pPr marL="548640" indent="0" algn="ctr">
              <a:buFontTx/>
              <a:buNone/>
              <a:defRPr>
                <a:solidFill>
                  <a:schemeClr val="bg1"/>
                </a:solidFill>
              </a:defRPr>
            </a:lvl2pPr>
            <a:lvl3pPr marL="1097280" indent="0" algn="ctr">
              <a:buFontTx/>
              <a:buNone/>
              <a:defRPr>
                <a:solidFill>
                  <a:schemeClr val="bg1"/>
                </a:solidFill>
              </a:defRPr>
            </a:lvl3pPr>
            <a:lvl4pPr marL="1645920" indent="0" algn="ctr">
              <a:buFontTx/>
              <a:buNone/>
              <a:defRPr>
                <a:solidFill>
                  <a:schemeClr val="bg1"/>
                </a:solidFill>
              </a:defRPr>
            </a:lvl4pPr>
            <a:lvl5pPr marL="2194560" indent="0" algn="ctr">
              <a:buFontTx/>
              <a:buNone/>
              <a:defRPr>
                <a:solidFill>
                  <a:schemeClr val="bg1"/>
                </a:solidFill>
              </a:defRPr>
            </a:lvl5pPr>
          </a:lstStyle>
          <a:p>
            <a:pPr lvl="0"/>
            <a:r>
              <a:rPr lang="en-GB"/>
              <a:t>Click to edit Master text styles</a:t>
            </a:r>
          </a:p>
        </p:txBody>
      </p:sp>
      <p:sp>
        <p:nvSpPr>
          <p:cNvPr id="37" name="Text Placeholder 29">
            <a:extLst>
              <a:ext uri="{FF2B5EF4-FFF2-40B4-BE49-F238E27FC236}">
                <a16:creationId xmlns:a16="http://schemas.microsoft.com/office/drawing/2014/main" id="{E3E7E737-B6FB-50C4-5F8D-EC62EC804064}"/>
              </a:ext>
            </a:extLst>
          </p:cNvPr>
          <p:cNvSpPr>
            <a:spLocks noGrp="1"/>
          </p:cNvSpPr>
          <p:nvPr>
            <p:ph type="body" sz="quarter" idx="12"/>
          </p:nvPr>
        </p:nvSpPr>
        <p:spPr>
          <a:xfrm>
            <a:off x="5594663" y="2874177"/>
            <a:ext cx="3422199" cy="863672"/>
          </a:xfrm>
        </p:spPr>
        <p:txBody>
          <a:bodyPr>
            <a:noAutofit/>
          </a:bodyPr>
          <a:lstStyle>
            <a:lvl1pPr marL="0" indent="0" algn="l" rtl="0">
              <a:buFontTx/>
              <a:buNone/>
              <a:defRPr sz="2800" b="1">
                <a:solidFill>
                  <a:schemeClr val="bg1"/>
                </a:solidFill>
              </a:defRPr>
            </a:lvl1pPr>
            <a:lvl2pPr marL="548640" indent="0" algn="ctr">
              <a:buFontTx/>
              <a:buNone/>
              <a:defRPr>
                <a:solidFill>
                  <a:schemeClr val="bg1"/>
                </a:solidFill>
              </a:defRPr>
            </a:lvl2pPr>
            <a:lvl3pPr marL="1097280" indent="0" algn="ctr">
              <a:buFontTx/>
              <a:buNone/>
              <a:defRPr>
                <a:solidFill>
                  <a:schemeClr val="bg1"/>
                </a:solidFill>
              </a:defRPr>
            </a:lvl3pPr>
            <a:lvl4pPr marL="1645920" indent="0" algn="ctr">
              <a:buFontTx/>
              <a:buNone/>
              <a:defRPr>
                <a:solidFill>
                  <a:schemeClr val="bg1"/>
                </a:solidFill>
              </a:defRPr>
            </a:lvl4pPr>
            <a:lvl5pPr marL="2194560" indent="0" algn="ctr">
              <a:buFontTx/>
              <a:buNone/>
              <a:defRPr>
                <a:solidFill>
                  <a:schemeClr val="bg1"/>
                </a:solidFill>
              </a:defRPr>
            </a:lvl5pPr>
          </a:lstStyle>
          <a:p>
            <a:pPr lvl="0"/>
            <a:r>
              <a:rPr lang="en-GB"/>
              <a:t>Click to edit Master text styles</a:t>
            </a:r>
          </a:p>
        </p:txBody>
      </p:sp>
      <p:sp>
        <p:nvSpPr>
          <p:cNvPr id="39" name="Text Placeholder 38">
            <a:extLst>
              <a:ext uri="{FF2B5EF4-FFF2-40B4-BE49-F238E27FC236}">
                <a16:creationId xmlns:a16="http://schemas.microsoft.com/office/drawing/2014/main" id="{95BA81A6-3B7C-A3C4-E4B7-662BB06D9921}"/>
              </a:ext>
            </a:extLst>
          </p:cNvPr>
          <p:cNvSpPr>
            <a:spLocks noGrp="1"/>
          </p:cNvSpPr>
          <p:nvPr>
            <p:ph type="body" sz="quarter" idx="13"/>
          </p:nvPr>
        </p:nvSpPr>
        <p:spPr>
          <a:xfrm>
            <a:off x="1004971" y="4114801"/>
            <a:ext cx="3422199" cy="2900148"/>
          </a:xfrm>
        </p:spPr>
        <p:txBody>
          <a:bodyPr>
            <a:normAutofit/>
          </a:bodyPr>
          <a:lstStyle>
            <a:lvl1pPr algn="l" rtl="0">
              <a:buClr>
                <a:srgbClr val="E5E7FF"/>
              </a:buClr>
              <a:defRPr sz="18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p:txBody>
      </p:sp>
      <p:sp>
        <p:nvSpPr>
          <p:cNvPr id="40" name="Text Placeholder 38">
            <a:extLst>
              <a:ext uri="{FF2B5EF4-FFF2-40B4-BE49-F238E27FC236}">
                <a16:creationId xmlns:a16="http://schemas.microsoft.com/office/drawing/2014/main" id="{FA7AEB2B-9B47-966E-FD6F-A9CBED47A81C}"/>
              </a:ext>
            </a:extLst>
          </p:cNvPr>
          <p:cNvSpPr>
            <a:spLocks noGrp="1"/>
          </p:cNvSpPr>
          <p:nvPr>
            <p:ph type="body" sz="quarter" idx="14"/>
          </p:nvPr>
        </p:nvSpPr>
        <p:spPr>
          <a:xfrm>
            <a:off x="5588450" y="4114801"/>
            <a:ext cx="3422199" cy="2900148"/>
          </a:xfrm>
        </p:spPr>
        <p:txBody>
          <a:bodyPr>
            <a:normAutofit/>
          </a:bodyPr>
          <a:lstStyle>
            <a:lvl1pPr algn="l" rtl="0">
              <a:buClr>
                <a:srgbClr val="E5E7FF"/>
              </a:buClr>
              <a:defRPr sz="18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p:txBody>
      </p:sp>
      <p:sp>
        <p:nvSpPr>
          <p:cNvPr id="41" name="Text Placeholder 38">
            <a:extLst>
              <a:ext uri="{FF2B5EF4-FFF2-40B4-BE49-F238E27FC236}">
                <a16:creationId xmlns:a16="http://schemas.microsoft.com/office/drawing/2014/main" id="{AD5B721E-D78D-7D97-4FA2-1F7A30C846EC}"/>
              </a:ext>
            </a:extLst>
          </p:cNvPr>
          <p:cNvSpPr>
            <a:spLocks noGrp="1"/>
          </p:cNvSpPr>
          <p:nvPr>
            <p:ph type="body" sz="quarter" idx="15"/>
          </p:nvPr>
        </p:nvSpPr>
        <p:spPr>
          <a:xfrm>
            <a:off x="10202617" y="4114800"/>
            <a:ext cx="3422199" cy="2900149"/>
          </a:xfrm>
        </p:spPr>
        <p:txBody>
          <a:bodyPr>
            <a:normAutofit/>
          </a:bodyPr>
          <a:lstStyle>
            <a:lvl1pPr algn="l" rtl="0">
              <a:buClr>
                <a:srgbClr val="E5E7FF"/>
              </a:buClr>
              <a:defRPr sz="18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p:txBody>
      </p:sp>
    </p:spTree>
    <p:extLst>
      <p:ext uri="{BB962C8B-B14F-4D97-AF65-F5344CB8AC3E}">
        <p14:creationId xmlns:p14="http://schemas.microsoft.com/office/powerpoint/2010/main" val="28756857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over">
    <p:spTree>
      <p:nvGrpSpPr>
        <p:cNvPr id="1" name=""/>
        <p:cNvGrpSpPr/>
        <p:nvPr/>
      </p:nvGrpSpPr>
      <p:grpSpPr>
        <a:xfrm>
          <a:off x="0" y="0"/>
          <a:ext cx="0" cy="0"/>
          <a:chOff x="0" y="0"/>
          <a:chExt cx="0" cy="0"/>
        </a:xfrm>
      </p:grpSpPr>
      <p:pic>
        <p:nvPicPr>
          <p:cNvPr id="4" name="Picture 3" descr="A blue grid with black lines&#10;&#10;Description automatically generated">
            <a:extLst>
              <a:ext uri="{FF2B5EF4-FFF2-40B4-BE49-F238E27FC236}">
                <a16:creationId xmlns:a16="http://schemas.microsoft.com/office/drawing/2014/main" id="{7F7E118E-5518-24E0-9115-544844FC2ED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4630400" cy="8229600"/>
          </a:xfrm>
          <a:prstGeom prst="rect">
            <a:avLst/>
          </a:prstGeom>
        </p:spPr>
      </p:pic>
      <p:pic>
        <p:nvPicPr>
          <p:cNvPr id="5" name="Picture 4" descr="A blue cube with icons on it&#10;&#10;Description automatically generated">
            <a:extLst>
              <a:ext uri="{FF2B5EF4-FFF2-40B4-BE49-F238E27FC236}">
                <a16:creationId xmlns:a16="http://schemas.microsoft.com/office/drawing/2014/main" id="{AA9748BC-7D22-27A1-6E66-A58C22AE238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874856" y="513347"/>
            <a:ext cx="8075561" cy="8229600"/>
          </a:xfrm>
          <a:prstGeom prst="rect">
            <a:avLst/>
          </a:prstGeom>
        </p:spPr>
      </p:pic>
      <p:sp>
        <p:nvSpPr>
          <p:cNvPr id="15" name="Text Placeholder 14">
            <a:extLst>
              <a:ext uri="{FF2B5EF4-FFF2-40B4-BE49-F238E27FC236}">
                <a16:creationId xmlns:a16="http://schemas.microsoft.com/office/drawing/2014/main" id="{44C1BC8D-DBC5-E76D-4C88-7843B71F75C2}"/>
              </a:ext>
            </a:extLst>
          </p:cNvPr>
          <p:cNvSpPr>
            <a:spLocks noGrp="1"/>
          </p:cNvSpPr>
          <p:nvPr>
            <p:ph type="body" sz="quarter" idx="10" hasCustomPrompt="1"/>
          </p:nvPr>
        </p:nvSpPr>
        <p:spPr>
          <a:xfrm>
            <a:off x="785706" y="6985356"/>
            <a:ext cx="5129098" cy="504826"/>
          </a:xfrm>
        </p:spPr>
        <p:txBody>
          <a:bodyPr>
            <a:normAutofit/>
          </a:bodyPr>
          <a:lstStyle>
            <a:lvl1pPr marL="0" indent="0" algn="l">
              <a:buFontTx/>
              <a:buNone/>
              <a:defRPr sz="2000" spc="100" baseline="0">
                <a:solidFill>
                  <a:schemeClr val="bg2"/>
                </a:solidFill>
              </a:defRPr>
            </a:lvl1pPr>
            <a:lvl2pPr marL="548618" indent="0">
              <a:buFontTx/>
              <a:buNone/>
              <a:defRPr spc="100" baseline="0">
                <a:solidFill>
                  <a:schemeClr val="bg1"/>
                </a:solidFill>
              </a:defRPr>
            </a:lvl2pPr>
            <a:lvl3pPr marL="1097236" indent="0">
              <a:buFontTx/>
              <a:buNone/>
              <a:defRPr spc="100" baseline="0">
                <a:solidFill>
                  <a:schemeClr val="bg1"/>
                </a:solidFill>
              </a:defRPr>
            </a:lvl3pPr>
            <a:lvl4pPr marL="1645854" indent="0">
              <a:buFontTx/>
              <a:buNone/>
              <a:defRPr spc="100" baseline="0">
                <a:solidFill>
                  <a:schemeClr val="bg1"/>
                </a:solidFill>
              </a:defRPr>
            </a:lvl4pPr>
            <a:lvl5pPr marL="2194472" indent="0">
              <a:buFontTx/>
              <a:buNone/>
              <a:defRPr spc="100" baseline="0">
                <a:solidFill>
                  <a:schemeClr val="bg1"/>
                </a:solidFill>
              </a:defRPr>
            </a:lvl5pPr>
          </a:lstStyle>
          <a:p>
            <a:pPr lvl="0"/>
            <a:r>
              <a:rPr lang="en-US"/>
              <a:t>Full Name | Title</a:t>
            </a:r>
            <a:endParaRPr lang="en-IL"/>
          </a:p>
        </p:txBody>
      </p:sp>
      <p:pic>
        <p:nvPicPr>
          <p:cNvPr id="2" name="Picture 1">
            <a:extLst>
              <a:ext uri="{FF2B5EF4-FFF2-40B4-BE49-F238E27FC236}">
                <a16:creationId xmlns:a16="http://schemas.microsoft.com/office/drawing/2014/main" id="{83192A3B-C771-B846-5854-DD241345202C}"/>
              </a:ext>
            </a:extLst>
          </p:cNvPr>
          <p:cNvPicPr>
            <a:picLocks noChangeAspect="1"/>
          </p:cNvPicPr>
          <p:nvPr userDrawn="1"/>
        </p:nvPicPr>
        <p:blipFill>
          <a:blip r:embed="rId4"/>
          <a:stretch>
            <a:fillRect/>
          </a:stretch>
        </p:blipFill>
        <p:spPr>
          <a:xfrm>
            <a:off x="869786" y="1143723"/>
            <a:ext cx="2835530" cy="398659"/>
          </a:xfrm>
          <a:prstGeom prst="rect">
            <a:avLst/>
          </a:prstGeom>
        </p:spPr>
      </p:pic>
      <p:sp>
        <p:nvSpPr>
          <p:cNvPr id="3" name="Text Placeholder 11">
            <a:extLst>
              <a:ext uri="{FF2B5EF4-FFF2-40B4-BE49-F238E27FC236}">
                <a16:creationId xmlns:a16="http://schemas.microsoft.com/office/drawing/2014/main" id="{4C336D67-E256-F8EF-1CAE-63E925570822}"/>
              </a:ext>
            </a:extLst>
          </p:cNvPr>
          <p:cNvSpPr>
            <a:spLocks noGrp="1"/>
          </p:cNvSpPr>
          <p:nvPr>
            <p:ph type="body" sz="quarter" idx="12" hasCustomPrompt="1"/>
          </p:nvPr>
        </p:nvSpPr>
        <p:spPr>
          <a:xfrm>
            <a:off x="785705" y="2457837"/>
            <a:ext cx="8753185" cy="2493962"/>
          </a:xfrm>
        </p:spPr>
        <p:txBody>
          <a:bodyPr>
            <a:normAutofit/>
          </a:bodyPr>
          <a:lstStyle>
            <a:lvl1pPr marL="0" indent="0" algn="l">
              <a:lnSpc>
                <a:spcPts val="6780"/>
              </a:lnSpc>
              <a:spcBef>
                <a:spcPts val="1600"/>
              </a:spcBef>
              <a:buFontTx/>
              <a:buNone/>
              <a:defRPr sz="5400" b="1" spc="0" baseline="0">
                <a:solidFill>
                  <a:schemeClr val="bg1"/>
                </a:solidFill>
              </a:defRPr>
            </a:lvl1pPr>
            <a:lvl2pPr marL="548640" indent="0" algn="ctr">
              <a:buFontTx/>
              <a:buNone/>
              <a:defRPr>
                <a:solidFill>
                  <a:schemeClr val="bg1"/>
                </a:solidFill>
              </a:defRPr>
            </a:lvl2pPr>
            <a:lvl3pPr marL="1097280" indent="0" algn="ctr">
              <a:buFontTx/>
              <a:buNone/>
              <a:defRPr>
                <a:solidFill>
                  <a:schemeClr val="bg1"/>
                </a:solidFill>
              </a:defRPr>
            </a:lvl3pPr>
            <a:lvl4pPr marL="1645920" indent="0" algn="ctr">
              <a:buFontTx/>
              <a:buNone/>
              <a:defRPr>
                <a:solidFill>
                  <a:schemeClr val="bg1"/>
                </a:solidFill>
              </a:defRPr>
            </a:lvl4pPr>
            <a:lvl5pPr marL="2194560" indent="0" algn="ctr">
              <a:buFontTx/>
              <a:buNone/>
              <a:defRPr>
                <a:solidFill>
                  <a:schemeClr val="bg1"/>
                </a:solidFill>
              </a:defRPr>
            </a:lvl5pPr>
          </a:lstStyle>
          <a:p>
            <a:pPr lvl="0"/>
            <a:r>
              <a:rPr lang="en-US">
                <a:effectLst/>
              </a:rPr>
              <a:t>Click to add title to add title to add title</a:t>
            </a:r>
            <a:endParaRPr lang="en-US"/>
          </a:p>
        </p:txBody>
      </p:sp>
    </p:spTree>
    <p:extLst>
      <p:ext uri="{BB962C8B-B14F-4D97-AF65-F5344CB8AC3E}">
        <p14:creationId xmlns:p14="http://schemas.microsoft.com/office/powerpoint/2010/main" val="13974713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itle_three_topics_03">
    <p:spTree>
      <p:nvGrpSpPr>
        <p:cNvPr id="1" name=""/>
        <p:cNvGrpSpPr/>
        <p:nvPr/>
      </p:nvGrpSpPr>
      <p:grpSpPr>
        <a:xfrm>
          <a:off x="0" y="0"/>
          <a:ext cx="0" cy="0"/>
          <a:chOff x="0" y="0"/>
          <a:chExt cx="0" cy="0"/>
        </a:xfrm>
      </p:grpSpPr>
      <p:pic>
        <p:nvPicPr>
          <p:cNvPr id="23" name="Picture 22" descr="A blue and black background&#10;&#10;Description automatically generated">
            <a:extLst>
              <a:ext uri="{FF2B5EF4-FFF2-40B4-BE49-F238E27FC236}">
                <a16:creationId xmlns:a16="http://schemas.microsoft.com/office/drawing/2014/main" id="{632281D0-0E4B-248B-7E0B-1ABF616CFC6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4630400" cy="8229600"/>
          </a:xfrm>
          <a:prstGeom prst="rect">
            <a:avLst/>
          </a:prstGeom>
        </p:spPr>
      </p:pic>
      <p:pic>
        <p:nvPicPr>
          <p:cNvPr id="20" name="Picture 19">
            <a:extLst>
              <a:ext uri="{FF2B5EF4-FFF2-40B4-BE49-F238E27FC236}">
                <a16:creationId xmlns:a16="http://schemas.microsoft.com/office/drawing/2014/main" id="{7922B016-753D-6270-E3A9-E0E859D6BF68}"/>
              </a:ext>
            </a:extLst>
          </p:cNvPr>
          <p:cNvPicPr>
            <a:picLocks noChangeAspect="1"/>
          </p:cNvPicPr>
          <p:nvPr userDrawn="1"/>
        </p:nvPicPr>
        <p:blipFill>
          <a:blip r:embed="rId3"/>
          <a:stretch>
            <a:fillRect/>
          </a:stretch>
        </p:blipFill>
        <p:spPr>
          <a:xfrm>
            <a:off x="571655" y="7874360"/>
            <a:ext cx="873252" cy="113467"/>
          </a:xfrm>
          <a:prstGeom prst="rect">
            <a:avLst/>
          </a:prstGeom>
        </p:spPr>
      </p:pic>
      <p:sp>
        <p:nvSpPr>
          <p:cNvPr id="21" name="Slide Number Placeholder 5">
            <a:extLst>
              <a:ext uri="{FF2B5EF4-FFF2-40B4-BE49-F238E27FC236}">
                <a16:creationId xmlns:a16="http://schemas.microsoft.com/office/drawing/2014/main" id="{79A509AF-D4DD-5365-F883-B772B2E70962}"/>
              </a:ext>
            </a:extLst>
          </p:cNvPr>
          <p:cNvSpPr txBox="1">
            <a:spLocks/>
          </p:cNvSpPr>
          <p:nvPr userDrawn="1"/>
        </p:nvSpPr>
        <p:spPr>
          <a:xfrm>
            <a:off x="10771632" y="7627623"/>
            <a:ext cx="3291840" cy="438150"/>
          </a:xfrm>
          <a:prstGeom prst="rect">
            <a:avLst/>
          </a:prstGeom>
        </p:spPr>
        <p:txBody>
          <a:bodyPr vert="horz" lIns="0" tIns="54864" rIns="0" bIns="54864" rtlCol="0" anchor="b"/>
          <a:lstStyle>
            <a:defPPr>
              <a:defRPr lang="en-US"/>
            </a:defPPr>
            <a:lvl1pPr marL="0" algn="l" defTabSz="1218960" rtl="0" eaLnBrk="1" latinLnBrk="0" hangingPunct="1">
              <a:defRPr sz="1200" kern="1200">
                <a:solidFill>
                  <a:schemeClr val="bg2">
                    <a:lumMod val="40000"/>
                    <a:lumOff val="60000"/>
                  </a:schemeClr>
                </a:solidFill>
                <a:latin typeface="+mn-lt"/>
                <a:ea typeface="+mn-ea"/>
                <a:cs typeface="+mn-cs"/>
              </a:defRPr>
            </a:lvl1pPr>
            <a:lvl2pPr marL="609475" algn="l" defTabSz="1218960" rtl="0" eaLnBrk="1" latinLnBrk="0" hangingPunct="1">
              <a:defRPr sz="2400" kern="1200">
                <a:solidFill>
                  <a:schemeClr val="tx1"/>
                </a:solidFill>
                <a:latin typeface="+mn-lt"/>
                <a:ea typeface="+mn-ea"/>
                <a:cs typeface="+mn-cs"/>
              </a:defRPr>
            </a:lvl2pPr>
            <a:lvl3pPr marL="1218960" algn="l" defTabSz="1218960" rtl="0" eaLnBrk="1" latinLnBrk="0" hangingPunct="1">
              <a:defRPr sz="2400" kern="1200">
                <a:solidFill>
                  <a:schemeClr val="tx1"/>
                </a:solidFill>
                <a:latin typeface="+mn-lt"/>
                <a:ea typeface="+mn-ea"/>
                <a:cs typeface="+mn-cs"/>
              </a:defRPr>
            </a:lvl3pPr>
            <a:lvl4pPr marL="1828437" algn="l" defTabSz="1218960" rtl="0" eaLnBrk="1" latinLnBrk="0" hangingPunct="1">
              <a:defRPr sz="2400" kern="1200">
                <a:solidFill>
                  <a:schemeClr val="tx1"/>
                </a:solidFill>
                <a:latin typeface="+mn-lt"/>
                <a:ea typeface="+mn-ea"/>
                <a:cs typeface="+mn-cs"/>
              </a:defRPr>
            </a:lvl4pPr>
            <a:lvl5pPr marL="2437918" algn="l" defTabSz="1218960" rtl="0" eaLnBrk="1" latinLnBrk="0" hangingPunct="1">
              <a:defRPr sz="2400" kern="1200">
                <a:solidFill>
                  <a:schemeClr val="tx1"/>
                </a:solidFill>
                <a:latin typeface="+mn-lt"/>
                <a:ea typeface="+mn-ea"/>
                <a:cs typeface="+mn-cs"/>
              </a:defRPr>
            </a:lvl5pPr>
            <a:lvl6pPr marL="3047392" algn="l" defTabSz="1218960" rtl="0" eaLnBrk="1" latinLnBrk="0" hangingPunct="1">
              <a:defRPr sz="2400" kern="1200">
                <a:solidFill>
                  <a:schemeClr val="tx1"/>
                </a:solidFill>
                <a:latin typeface="+mn-lt"/>
                <a:ea typeface="+mn-ea"/>
                <a:cs typeface="+mn-cs"/>
              </a:defRPr>
            </a:lvl6pPr>
            <a:lvl7pPr marL="3656867" algn="l" defTabSz="1218960" rtl="0" eaLnBrk="1" latinLnBrk="0" hangingPunct="1">
              <a:defRPr sz="2400" kern="1200">
                <a:solidFill>
                  <a:schemeClr val="tx1"/>
                </a:solidFill>
                <a:latin typeface="+mn-lt"/>
                <a:ea typeface="+mn-ea"/>
                <a:cs typeface="+mn-cs"/>
              </a:defRPr>
            </a:lvl7pPr>
            <a:lvl8pPr marL="4266347" algn="l" defTabSz="1218960" rtl="0" eaLnBrk="1" latinLnBrk="0" hangingPunct="1">
              <a:defRPr sz="2400" kern="1200">
                <a:solidFill>
                  <a:schemeClr val="tx1"/>
                </a:solidFill>
                <a:latin typeface="+mn-lt"/>
                <a:ea typeface="+mn-ea"/>
                <a:cs typeface="+mn-cs"/>
              </a:defRPr>
            </a:lvl8pPr>
            <a:lvl9pPr marL="4875825" algn="l" defTabSz="1218960" rtl="0" eaLnBrk="1" latinLnBrk="0" hangingPunct="1">
              <a:defRPr sz="2400" kern="1200">
                <a:solidFill>
                  <a:schemeClr val="tx1"/>
                </a:solidFill>
                <a:latin typeface="+mn-lt"/>
                <a:ea typeface="+mn-ea"/>
                <a:cs typeface="+mn-cs"/>
              </a:defRPr>
            </a:lvl9pPr>
          </a:lstStyle>
          <a:p>
            <a:pPr algn="r" defTabSz="1097225"/>
            <a:fld id="{C87E8D51-AD08-48EE-84A7-E19A6D3C2143}" type="slidenum">
              <a:rPr lang="en-US" sz="840" kern="1200" smtClean="0">
                <a:solidFill>
                  <a:schemeClr val="bg1"/>
                </a:solidFill>
                <a:latin typeface="+mn-lt"/>
                <a:ea typeface="+mn-ea"/>
                <a:cs typeface="+mn-cs"/>
              </a:rPr>
              <a:pPr algn="r" defTabSz="1097225"/>
              <a:t>‹#›</a:t>
            </a:fld>
            <a:endParaRPr lang="en-US" sz="840" kern="1200">
              <a:solidFill>
                <a:schemeClr val="bg1"/>
              </a:solidFill>
              <a:latin typeface="+mn-lt"/>
              <a:ea typeface="+mn-ea"/>
              <a:cs typeface="+mn-cs"/>
            </a:endParaRPr>
          </a:p>
        </p:txBody>
      </p:sp>
      <p:grpSp>
        <p:nvGrpSpPr>
          <p:cNvPr id="52" name="Group 51">
            <a:extLst>
              <a:ext uri="{FF2B5EF4-FFF2-40B4-BE49-F238E27FC236}">
                <a16:creationId xmlns:a16="http://schemas.microsoft.com/office/drawing/2014/main" id="{ABF8137A-4E3F-E925-4360-D5D3E6E14839}"/>
              </a:ext>
            </a:extLst>
          </p:cNvPr>
          <p:cNvGrpSpPr/>
          <p:nvPr userDrawn="1"/>
        </p:nvGrpSpPr>
        <p:grpSpPr>
          <a:xfrm>
            <a:off x="9719543" y="2922101"/>
            <a:ext cx="4276951" cy="4229966"/>
            <a:chOff x="3969448" y="2443232"/>
            <a:chExt cx="5282503" cy="4427468"/>
          </a:xfrm>
        </p:grpSpPr>
        <p:sp>
          <p:nvSpPr>
            <p:cNvPr id="53" name="Rectangle: Rounded Corners 52">
              <a:extLst>
                <a:ext uri="{FF2B5EF4-FFF2-40B4-BE49-F238E27FC236}">
                  <a16:creationId xmlns:a16="http://schemas.microsoft.com/office/drawing/2014/main" id="{2DD84178-615A-FC84-A94A-5E3B7056D6C9}"/>
                </a:ext>
              </a:extLst>
            </p:cNvPr>
            <p:cNvSpPr/>
            <p:nvPr/>
          </p:nvSpPr>
          <p:spPr>
            <a:xfrm>
              <a:off x="3969448" y="2443232"/>
              <a:ext cx="5282503" cy="4427468"/>
            </a:xfrm>
            <a:prstGeom prst="roundRect">
              <a:avLst>
                <a:gd name="adj" fmla="val 4661"/>
              </a:avLst>
            </a:prstGeom>
            <a:solidFill>
              <a:srgbClr val="474D7B">
                <a:alpha val="25000"/>
              </a:srgbClr>
            </a:solidFill>
            <a:ln>
              <a:gradFill flip="none" rotWithShape="1">
                <a:gsLst>
                  <a:gs pos="84000">
                    <a:schemeClr val="bg1">
                      <a:alpha val="0"/>
                    </a:schemeClr>
                  </a:gs>
                  <a:gs pos="100000">
                    <a:schemeClr val="bg1">
                      <a:alpha val="10000"/>
                    </a:schemeClr>
                  </a:gs>
                </a:gsLst>
                <a:lin ang="18900000" scaled="1"/>
                <a:tileRect/>
              </a:gradFill>
            </a:ln>
            <a:effectLst/>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54" name="Rectangle: Rounded Corners 53">
              <a:extLst>
                <a:ext uri="{FF2B5EF4-FFF2-40B4-BE49-F238E27FC236}">
                  <a16:creationId xmlns:a16="http://schemas.microsoft.com/office/drawing/2014/main" id="{3642CB34-9B6E-F16F-0EA3-93A1E425A260}"/>
                </a:ext>
              </a:extLst>
            </p:cNvPr>
            <p:cNvSpPr/>
            <p:nvPr/>
          </p:nvSpPr>
          <p:spPr>
            <a:xfrm>
              <a:off x="3969448" y="2443232"/>
              <a:ext cx="5282503" cy="4427468"/>
            </a:xfrm>
            <a:prstGeom prst="roundRect">
              <a:avLst>
                <a:gd name="adj" fmla="val 4661"/>
              </a:avLst>
            </a:prstGeom>
            <a:gradFill flip="none" rotWithShape="1">
              <a:gsLst>
                <a:gs pos="100000">
                  <a:srgbClr val="C5E0FF">
                    <a:alpha val="16000"/>
                  </a:srgbClr>
                </a:gs>
                <a:gs pos="0">
                  <a:srgbClr val="C5E0FF">
                    <a:lumMod val="100000"/>
                    <a:alpha val="0"/>
                  </a:srgbClr>
                </a:gs>
              </a:gsLst>
              <a:path path="circle">
                <a:fillToRect l="100000" t="100000"/>
              </a:path>
              <a:tileRect r="-100000" b="-100000"/>
            </a:gradFill>
            <a:ln>
              <a:solidFill>
                <a:srgbClr val="FFFFFF">
                  <a:alpha val="9000"/>
                </a:srgbClr>
              </a:solidFill>
            </a:ln>
            <a:effectLst/>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55" name="Rectangle: Rounded Corners 54">
              <a:extLst>
                <a:ext uri="{FF2B5EF4-FFF2-40B4-BE49-F238E27FC236}">
                  <a16:creationId xmlns:a16="http://schemas.microsoft.com/office/drawing/2014/main" id="{261C5EE1-B023-F5CE-5FF4-0137F5A8BF0C}"/>
                </a:ext>
              </a:extLst>
            </p:cNvPr>
            <p:cNvSpPr/>
            <p:nvPr/>
          </p:nvSpPr>
          <p:spPr>
            <a:xfrm>
              <a:off x="3969448" y="2443232"/>
              <a:ext cx="5282503" cy="4427468"/>
            </a:xfrm>
            <a:prstGeom prst="roundRect">
              <a:avLst>
                <a:gd name="adj" fmla="val 4661"/>
              </a:avLst>
            </a:prstGeom>
            <a:noFill/>
            <a:ln>
              <a:gradFill flip="none" rotWithShape="1">
                <a:gsLst>
                  <a:gs pos="78000">
                    <a:schemeClr val="bg1">
                      <a:alpha val="0"/>
                    </a:schemeClr>
                  </a:gs>
                  <a:gs pos="100000">
                    <a:schemeClr val="bg1">
                      <a:alpha val="13000"/>
                    </a:schemeClr>
                  </a:gs>
                </a:gsLst>
                <a:lin ang="600000" scaled="0"/>
                <a:tileRect/>
              </a:gra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56" name="Rectangle: Rounded Corners 55">
              <a:extLst>
                <a:ext uri="{FF2B5EF4-FFF2-40B4-BE49-F238E27FC236}">
                  <a16:creationId xmlns:a16="http://schemas.microsoft.com/office/drawing/2014/main" id="{05F37E24-3658-3B33-BF16-15C7A450FBC3}"/>
                </a:ext>
              </a:extLst>
            </p:cNvPr>
            <p:cNvSpPr/>
            <p:nvPr/>
          </p:nvSpPr>
          <p:spPr>
            <a:xfrm>
              <a:off x="3969448" y="2443232"/>
              <a:ext cx="5282503" cy="4427468"/>
            </a:xfrm>
            <a:prstGeom prst="roundRect">
              <a:avLst>
                <a:gd name="adj" fmla="val 4661"/>
              </a:avLst>
            </a:prstGeom>
            <a:noFill/>
            <a:ln>
              <a:gradFill flip="none" rotWithShape="1">
                <a:gsLst>
                  <a:gs pos="0">
                    <a:schemeClr val="bg1">
                      <a:alpha val="15000"/>
                    </a:schemeClr>
                  </a:gs>
                  <a:gs pos="47000">
                    <a:schemeClr val="bg1">
                      <a:alpha val="0"/>
                    </a:schemeClr>
                  </a:gs>
                </a:gsLst>
                <a:lin ang="27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grpSp>
      <p:grpSp>
        <p:nvGrpSpPr>
          <p:cNvPr id="31" name="Group 30">
            <a:extLst>
              <a:ext uri="{FF2B5EF4-FFF2-40B4-BE49-F238E27FC236}">
                <a16:creationId xmlns:a16="http://schemas.microsoft.com/office/drawing/2014/main" id="{6C3CDE42-3E2E-B204-0D10-18EC7B2F9962}"/>
              </a:ext>
            </a:extLst>
          </p:cNvPr>
          <p:cNvGrpSpPr/>
          <p:nvPr userDrawn="1"/>
        </p:nvGrpSpPr>
        <p:grpSpPr>
          <a:xfrm>
            <a:off x="5177571" y="2922101"/>
            <a:ext cx="4276951" cy="4229966"/>
            <a:chOff x="3969448" y="2443232"/>
            <a:chExt cx="5282503" cy="4427468"/>
          </a:xfrm>
        </p:grpSpPr>
        <p:sp>
          <p:nvSpPr>
            <p:cNvPr id="32" name="Rectangle: Rounded Corners 31">
              <a:extLst>
                <a:ext uri="{FF2B5EF4-FFF2-40B4-BE49-F238E27FC236}">
                  <a16:creationId xmlns:a16="http://schemas.microsoft.com/office/drawing/2014/main" id="{7A98C0CB-5E57-5862-D984-3CDF59E76E90}"/>
                </a:ext>
              </a:extLst>
            </p:cNvPr>
            <p:cNvSpPr/>
            <p:nvPr/>
          </p:nvSpPr>
          <p:spPr>
            <a:xfrm>
              <a:off x="3969448" y="2443232"/>
              <a:ext cx="5282503" cy="4427468"/>
            </a:xfrm>
            <a:prstGeom prst="roundRect">
              <a:avLst>
                <a:gd name="adj" fmla="val 4661"/>
              </a:avLst>
            </a:prstGeom>
            <a:solidFill>
              <a:srgbClr val="474D7B">
                <a:alpha val="25000"/>
              </a:srgbClr>
            </a:solidFill>
            <a:ln>
              <a:gradFill flip="none" rotWithShape="1">
                <a:gsLst>
                  <a:gs pos="84000">
                    <a:schemeClr val="bg1">
                      <a:alpha val="0"/>
                    </a:schemeClr>
                  </a:gs>
                  <a:gs pos="100000">
                    <a:schemeClr val="bg1">
                      <a:alpha val="10000"/>
                    </a:schemeClr>
                  </a:gs>
                </a:gsLst>
                <a:lin ang="18900000" scaled="1"/>
                <a:tileRect/>
              </a:gradFill>
            </a:ln>
            <a:effectLst/>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33" name="Rectangle: Rounded Corners 32">
              <a:extLst>
                <a:ext uri="{FF2B5EF4-FFF2-40B4-BE49-F238E27FC236}">
                  <a16:creationId xmlns:a16="http://schemas.microsoft.com/office/drawing/2014/main" id="{5AF17B43-B5E5-543A-52E7-2B1F0269974F}"/>
                </a:ext>
              </a:extLst>
            </p:cNvPr>
            <p:cNvSpPr/>
            <p:nvPr/>
          </p:nvSpPr>
          <p:spPr>
            <a:xfrm>
              <a:off x="3969448" y="2443232"/>
              <a:ext cx="5282503" cy="4427468"/>
            </a:xfrm>
            <a:prstGeom prst="roundRect">
              <a:avLst>
                <a:gd name="adj" fmla="val 4661"/>
              </a:avLst>
            </a:prstGeom>
            <a:gradFill flip="none" rotWithShape="1">
              <a:gsLst>
                <a:gs pos="100000">
                  <a:srgbClr val="C5E0FF">
                    <a:alpha val="16000"/>
                  </a:srgbClr>
                </a:gs>
                <a:gs pos="0">
                  <a:srgbClr val="C5E0FF">
                    <a:lumMod val="100000"/>
                    <a:alpha val="0"/>
                  </a:srgbClr>
                </a:gs>
              </a:gsLst>
              <a:path path="circle">
                <a:fillToRect l="100000" t="100000"/>
              </a:path>
              <a:tileRect r="-100000" b="-100000"/>
            </a:gradFill>
            <a:ln>
              <a:solidFill>
                <a:srgbClr val="FFFFFF">
                  <a:alpha val="9000"/>
                </a:srgbClr>
              </a:solidFill>
            </a:ln>
            <a:effectLst/>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34" name="Rectangle: Rounded Corners 33">
              <a:extLst>
                <a:ext uri="{FF2B5EF4-FFF2-40B4-BE49-F238E27FC236}">
                  <a16:creationId xmlns:a16="http://schemas.microsoft.com/office/drawing/2014/main" id="{C6E9BB11-CE7D-D712-F54C-5F91E1188A0E}"/>
                </a:ext>
              </a:extLst>
            </p:cNvPr>
            <p:cNvSpPr/>
            <p:nvPr/>
          </p:nvSpPr>
          <p:spPr>
            <a:xfrm>
              <a:off x="3969448" y="2443232"/>
              <a:ext cx="5282503" cy="4427468"/>
            </a:xfrm>
            <a:prstGeom prst="roundRect">
              <a:avLst>
                <a:gd name="adj" fmla="val 4661"/>
              </a:avLst>
            </a:prstGeom>
            <a:noFill/>
            <a:ln>
              <a:gradFill flip="none" rotWithShape="1">
                <a:gsLst>
                  <a:gs pos="78000">
                    <a:schemeClr val="bg1">
                      <a:alpha val="0"/>
                    </a:schemeClr>
                  </a:gs>
                  <a:gs pos="100000">
                    <a:schemeClr val="bg1">
                      <a:alpha val="13000"/>
                    </a:schemeClr>
                  </a:gs>
                </a:gsLst>
                <a:lin ang="600000" scaled="0"/>
                <a:tileRect/>
              </a:gra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35" name="Rectangle: Rounded Corners 34">
              <a:extLst>
                <a:ext uri="{FF2B5EF4-FFF2-40B4-BE49-F238E27FC236}">
                  <a16:creationId xmlns:a16="http://schemas.microsoft.com/office/drawing/2014/main" id="{446B102C-36C9-4286-BF72-6F7CB92F3BD1}"/>
                </a:ext>
              </a:extLst>
            </p:cNvPr>
            <p:cNvSpPr/>
            <p:nvPr/>
          </p:nvSpPr>
          <p:spPr>
            <a:xfrm>
              <a:off x="3969448" y="2443232"/>
              <a:ext cx="5282503" cy="4427468"/>
            </a:xfrm>
            <a:prstGeom prst="roundRect">
              <a:avLst>
                <a:gd name="adj" fmla="val 4661"/>
              </a:avLst>
            </a:prstGeom>
            <a:noFill/>
            <a:ln>
              <a:gradFill flip="none" rotWithShape="1">
                <a:gsLst>
                  <a:gs pos="0">
                    <a:schemeClr val="bg1">
                      <a:alpha val="15000"/>
                    </a:schemeClr>
                  </a:gs>
                  <a:gs pos="47000">
                    <a:schemeClr val="bg1">
                      <a:alpha val="0"/>
                    </a:schemeClr>
                  </a:gs>
                </a:gsLst>
                <a:lin ang="27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grpSp>
      <p:grpSp>
        <p:nvGrpSpPr>
          <p:cNvPr id="5" name="Group 4">
            <a:extLst>
              <a:ext uri="{FF2B5EF4-FFF2-40B4-BE49-F238E27FC236}">
                <a16:creationId xmlns:a16="http://schemas.microsoft.com/office/drawing/2014/main" id="{064F1153-1CC8-121C-656D-5C2EE6F93A31}"/>
              </a:ext>
            </a:extLst>
          </p:cNvPr>
          <p:cNvGrpSpPr/>
          <p:nvPr userDrawn="1"/>
        </p:nvGrpSpPr>
        <p:grpSpPr>
          <a:xfrm>
            <a:off x="635599" y="2922101"/>
            <a:ext cx="4276951" cy="4229966"/>
            <a:chOff x="3969448" y="2443232"/>
            <a:chExt cx="5282503" cy="4427468"/>
          </a:xfrm>
        </p:grpSpPr>
        <p:sp>
          <p:nvSpPr>
            <p:cNvPr id="7" name="Rectangle: Rounded Corners 6">
              <a:extLst>
                <a:ext uri="{FF2B5EF4-FFF2-40B4-BE49-F238E27FC236}">
                  <a16:creationId xmlns:a16="http://schemas.microsoft.com/office/drawing/2014/main" id="{C71172D5-CF07-5EB8-FF6F-CF8D99DEDFE6}"/>
                </a:ext>
              </a:extLst>
            </p:cNvPr>
            <p:cNvSpPr/>
            <p:nvPr/>
          </p:nvSpPr>
          <p:spPr>
            <a:xfrm>
              <a:off x="3969448" y="2443232"/>
              <a:ext cx="5282503" cy="4427468"/>
            </a:xfrm>
            <a:prstGeom prst="roundRect">
              <a:avLst>
                <a:gd name="adj" fmla="val 4661"/>
              </a:avLst>
            </a:prstGeom>
            <a:solidFill>
              <a:srgbClr val="474D7B">
                <a:alpha val="25000"/>
              </a:srgbClr>
            </a:solidFill>
            <a:ln>
              <a:gradFill flip="none" rotWithShape="1">
                <a:gsLst>
                  <a:gs pos="84000">
                    <a:schemeClr val="bg1">
                      <a:alpha val="0"/>
                    </a:schemeClr>
                  </a:gs>
                  <a:gs pos="100000">
                    <a:schemeClr val="bg1">
                      <a:alpha val="10000"/>
                    </a:schemeClr>
                  </a:gs>
                </a:gsLst>
                <a:lin ang="18900000" scaled="1"/>
                <a:tileRect/>
              </a:gradFill>
            </a:ln>
            <a:effectLst/>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8" name="Rectangle: Rounded Corners 7">
              <a:extLst>
                <a:ext uri="{FF2B5EF4-FFF2-40B4-BE49-F238E27FC236}">
                  <a16:creationId xmlns:a16="http://schemas.microsoft.com/office/drawing/2014/main" id="{22386D3F-6B86-D178-05C0-76AD2F57F612}"/>
                </a:ext>
              </a:extLst>
            </p:cNvPr>
            <p:cNvSpPr/>
            <p:nvPr/>
          </p:nvSpPr>
          <p:spPr>
            <a:xfrm>
              <a:off x="3969448" y="2443232"/>
              <a:ext cx="5282503" cy="4427468"/>
            </a:xfrm>
            <a:prstGeom prst="roundRect">
              <a:avLst>
                <a:gd name="adj" fmla="val 4661"/>
              </a:avLst>
            </a:prstGeom>
            <a:gradFill flip="none" rotWithShape="1">
              <a:gsLst>
                <a:gs pos="100000">
                  <a:srgbClr val="C5E0FF">
                    <a:alpha val="16000"/>
                  </a:srgbClr>
                </a:gs>
                <a:gs pos="0">
                  <a:srgbClr val="C5E0FF">
                    <a:lumMod val="100000"/>
                    <a:alpha val="0"/>
                  </a:srgbClr>
                </a:gs>
              </a:gsLst>
              <a:path path="circle">
                <a:fillToRect l="100000" t="100000"/>
              </a:path>
              <a:tileRect r="-100000" b="-100000"/>
            </a:gradFill>
            <a:ln>
              <a:solidFill>
                <a:srgbClr val="FFFFFF">
                  <a:alpha val="9000"/>
                </a:srgbClr>
              </a:solidFill>
            </a:ln>
            <a:effectLst/>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9" name="Rectangle: Rounded Corners 8">
              <a:extLst>
                <a:ext uri="{FF2B5EF4-FFF2-40B4-BE49-F238E27FC236}">
                  <a16:creationId xmlns:a16="http://schemas.microsoft.com/office/drawing/2014/main" id="{9D3F8B28-F003-D47E-E41F-02CA98CF8717}"/>
                </a:ext>
              </a:extLst>
            </p:cNvPr>
            <p:cNvSpPr/>
            <p:nvPr/>
          </p:nvSpPr>
          <p:spPr>
            <a:xfrm>
              <a:off x="3969448" y="2443232"/>
              <a:ext cx="5282503" cy="4427468"/>
            </a:xfrm>
            <a:prstGeom prst="roundRect">
              <a:avLst>
                <a:gd name="adj" fmla="val 4661"/>
              </a:avLst>
            </a:prstGeom>
            <a:noFill/>
            <a:ln>
              <a:gradFill flip="none" rotWithShape="1">
                <a:gsLst>
                  <a:gs pos="78000">
                    <a:schemeClr val="bg1">
                      <a:alpha val="0"/>
                    </a:schemeClr>
                  </a:gs>
                  <a:gs pos="100000">
                    <a:schemeClr val="bg1">
                      <a:alpha val="13000"/>
                    </a:schemeClr>
                  </a:gs>
                </a:gsLst>
                <a:lin ang="600000" scaled="0"/>
                <a:tileRect/>
              </a:gra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1" name="Rectangle: Rounded Corners 10">
              <a:extLst>
                <a:ext uri="{FF2B5EF4-FFF2-40B4-BE49-F238E27FC236}">
                  <a16:creationId xmlns:a16="http://schemas.microsoft.com/office/drawing/2014/main" id="{A1A02C3A-7577-57C7-7997-679D694F06E3}"/>
                </a:ext>
              </a:extLst>
            </p:cNvPr>
            <p:cNvSpPr/>
            <p:nvPr/>
          </p:nvSpPr>
          <p:spPr>
            <a:xfrm>
              <a:off x="3969448" y="2443232"/>
              <a:ext cx="5282503" cy="4427468"/>
            </a:xfrm>
            <a:prstGeom prst="roundRect">
              <a:avLst>
                <a:gd name="adj" fmla="val 4661"/>
              </a:avLst>
            </a:prstGeom>
            <a:noFill/>
            <a:ln>
              <a:gradFill flip="none" rotWithShape="1">
                <a:gsLst>
                  <a:gs pos="0">
                    <a:schemeClr val="bg1">
                      <a:alpha val="15000"/>
                    </a:schemeClr>
                  </a:gs>
                  <a:gs pos="47000">
                    <a:schemeClr val="bg1">
                      <a:alpha val="0"/>
                    </a:schemeClr>
                  </a:gs>
                </a:gsLst>
                <a:lin ang="27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grpSp>
      <p:sp>
        <p:nvSpPr>
          <p:cNvPr id="22" name="TextBox 21">
            <a:extLst>
              <a:ext uri="{FF2B5EF4-FFF2-40B4-BE49-F238E27FC236}">
                <a16:creationId xmlns:a16="http://schemas.microsoft.com/office/drawing/2014/main" id="{16C7FFC0-8049-41A3-2727-ADD514B06CDB}"/>
              </a:ext>
            </a:extLst>
          </p:cNvPr>
          <p:cNvSpPr txBox="1"/>
          <p:nvPr userDrawn="1"/>
        </p:nvSpPr>
        <p:spPr>
          <a:xfrm>
            <a:off x="-560439" y="-353961"/>
            <a:ext cx="184731" cy="424732"/>
          </a:xfrm>
          <a:prstGeom prst="rect">
            <a:avLst/>
          </a:prstGeom>
          <a:noFill/>
        </p:spPr>
        <p:txBody>
          <a:bodyPr wrap="none" rtlCol="0">
            <a:spAutoFit/>
          </a:bodyPr>
          <a:lstStyle/>
          <a:p>
            <a:endParaRPr lang="en-IL"/>
          </a:p>
        </p:txBody>
      </p:sp>
      <p:sp>
        <p:nvSpPr>
          <p:cNvPr id="27" name="Title 1">
            <a:extLst>
              <a:ext uri="{FF2B5EF4-FFF2-40B4-BE49-F238E27FC236}">
                <a16:creationId xmlns:a16="http://schemas.microsoft.com/office/drawing/2014/main" id="{DFAD4AAF-01FD-9FF4-432E-BD822C7944A1}"/>
              </a:ext>
            </a:extLst>
          </p:cNvPr>
          <p:cNvSpPr>
            <a:spLocks noGrp="1"/>
          </p:cNvSpPr>
          <p:nvPr>
            <p:ph type="title"/>
          </p:nvPr>
        </p:nvSpPr>
        <p:spPr>
          <a:xfrm>
            <a:off x="566930" y="280217"/>
            <a:ext cx="13496544" cy="1316736"/>
          </a:xfrm>
        </p:spPr>
        <p:txBody>
          <a:bodyPr/>
          <a:lstStyle>
            <a:lvl1pPr>
              <a:defRPr>
                <a:solidFill>
                  <a:schemeClr val="bg1"/>
                </a:solidFill>
              </a:defRPr>
            </a:lvl1pPr>
          </a:lstStyle>
          <a:p>
            <a:r>
              <a:rPr lang="en-GB"/>
              <a:t>Click to edit Master title style</a:t>
            </a:r>
            <a:endParaRPr lang="en-US"/>
          </a:p>
        </p:txBody>
      </p:sp>
      <p:sp>
        <p:nvSpPr>
          <p:cNvPr id="28" name="Text Placeholder 29">
            <a:extLst>
              <a:ext uri="{FF2B5EF4-FFF2-40B4-BE49-F238E27FC236}">
                <a16:creationId xmlns:a16="http://schemas.microsoft.com/office/drawing/2014/main" id="{CB1F50AE-005C-A7A1-81F0-92991939D4CE}"/>
              </a:ext>
            </a:extLst>
          </p:cNvPr>
          <p:cNvSpPr>
            <a:spLocks noGrp="1"/>
          </p:cNvSpPr>
          <p:nvPr>
            <p:ph type="body" sz="quarter" idx="10"/>
          </p:nvPr>
        </p:nvSpPr>
        <p:spPr>
          <a:xfrm>
            <a:off x="909765" y="3209920"/>
            <a:ext cx="3729331" cy="1157588"/>
          </a:xfrm>
        </p:spPr>
        <p:txBody>
          <a:bodyPr anchor="b" anchorCtr="0">
            <a:noAutofit/>
          </a:bodyPr>
          <a:lstStyle>
            <a:lvl1pPr marL="0" indent="0" algn="l" rtl="0">
              <a:spcBef>
                <a:spcPts val="600"/>
              </a:spcBef>
              <a:buFontTx/>
              <a:buNone/>
              <a:defRPr sz="3000" b="1">
                <a:solidFill>
                  <a:schemeClr val="bg1"/>
                </a:solidFill>
              </a:defRPr>
            </a:lvl1pPr>
            <a:lvl2pPr marL="548640" indent="0" algn="ctr">
              <a:buFontTx/>
              <a:buNone/>
              <a:defRPr>
                <a:solidFill>
                  <a:schemeClr val="bg1"/>
                </a:solidFill>
              </a:defRPr>
            </a:lvl2pPr>
            <a:lvl3pPr marL="1097280" indent="0" algn="ctr">
              <a:buFontTx/>
              <a:buNone/>
              <a:defRPr>
                <a:solidFill>
                  <a:schemeClr val="bg1"/>
                </a:solidFill>
              </a:defRPr>
            </a:lvl3pPr>
            <a:lvl4pPr marL="1645920" indent="0" algn="ctr">
              <a:buFontTx/>
              <a:buNone/>
              <a:defRPr>
                <a:solidFill>
                  <a:schemeClr val="bg1"/>
                </a:solidFill>
              </a:defRPr>
            </a:lvl4pPr>
            <a:lvl5pPr marL="2194560" indent="0" algn="ctr">
              <a:buFontTx/>
              <a:buNone/>
              <a:defRPr>
                <a:solidFill>
                  <a:schemeClr val="bg1"/>
                </a:solidFill>
              </a:defRPr>
            </a:lvl5pPr>
          </a:lstStyle>
          <a:p>
            <a:pPr lvl="0"/>
            <a:r>
              <a:rPr lang="en-GB"/>
              <a:t>Click to edit Master text styles</a:t>
            </a:r>
          </a:p>
        </p:txBody>
      </p:sp>
      <p:sp>
        <p:nvSpPr>
          <p:cNvPr id="2" name="Text Placeholder 38">
            <a:extLst>
              <a:ext uri="{FF2B5EF4-FFF2-40B4-BE49-F238E27FC236}">
                <a16:creationId xmlns:a16="http://schemas.microsoft.com/office/drawing/2014/main" id="{8CCF9188-8241-2F30-029B-89EEB7E44EC1}"/>
              </a:ext>
            </a:extLst>
          </p:cNvPr>
          <p:cNvSpPr>
            <a:spLocks noGrp="1"/>
          </p:cNvSpPr>
          <p:nvPr>
            <p:ph type="body" sz="quarter" idx="13"/>
          </p:nvPr>
        </p:nvSpPr>
        <p:spPr>
          <a:xfrm>
            <a:off x="863203" y="4956549"/>
            <a:ext cx="3763058" cy="1923001"/>
          </a:xfrm>
        </p:spPr>
        <p:txBody>
          <a:bodyPr>
            <a:normAutofit/>
          </a:bodyPr>
          <a:lstStyle>
            <a:lvl1pPr algn="l" rtl="0">
              <a:buClr>
                <a:schemeClr val="bg2"/>
              </a:buClr>
              <a:defRPr sz="2000">
                <a:solidFill>
                  <a:schemeClr val="bg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p:txBody>
      </p:sp>
      <p:sp>
        <p:nvSpPr>
          <p:cNvPr id="40" name="Text Placeholder 29">
            <a:extLst>
              <a:ext uri="{FF2B5EF4-FFF2-40B4-BE49-F238E27FC236}">
                <a16:creationId xmlns:a16="http://schemas.microsoft.com/office/drawing/2014/main" id="{59097424-CBBB-6505-A447-FF5EE20D9D8B}"/>
              </a:ext>
            </a:extLst>
          </p:cNvPr>
          <p:cNvSpPr>
            <a:spLocks noGrp="1"/>
          </p:cNvSpPr>
          <p:nvPr>
            <p:ph type="body" sz="quarter" idx="14"/>
          </p:nvPr>
        </p:nvSpPr>
        <p:spPr>
          <a:xfrm>
            <a:off x="5451382" y="3209920"/>
            <a:ext cx="3729331" cy="1157588"/>
          </a:xfrm>
        </p:spPr>
        <p:txBody>
          <a:bodyPr anchor="b" anchorCtr="0">
            <a:noAutofit/>
          </a:bodyPr>
          <a:lstStyle>
            <a:lvl1pPr marL="0" indent="0" algn="l">
              <a:spcBef>
                <a:spcPts val="600"/>
              </a:spcBef>
              <a:buFontTx/>
              <a:buNone/>
              <a:defRPr sz="3200" b="1">
                <a:solidFill>
                  <a:schemeClr val="bg1"/>
                </a:solidFill>
              </a:defRPr>
            </a:lvl1pPr>
            <a:lvl2pPr marL="548640" indent="0" algn="ctr">
              <a:buFontTx/>
              <a:buNone/>
              <a:defRPr>
                <a:solidFill>
                  <a:schemeClr val="bg1"/>
                </a:solidFill>
              </a:defRPr>
            </a:lvl2pPr>
            <a:lvl3pPr marL="1097280" indent="0" algn="ctr">
              <a:buFontTx/>
              <a:buNone/>
              <a:defRPr>
                <a:solidFill>
                  <a:schemeClr val="bg1"/>
                </a:solidFill>
              </a:defRPr>
            </a:lvl3pPr>
            <a:lvl4pPr marL="1645920" indent="0" algn="ctr">
              <a:buFontTx/>
              <a:buNone/>
              <a:defRPr>
                <a:solidFill>
                  <a:schemeClr val="bg1"/>
                </a:solidFill>
              </a:defRPr>
            </a:lvl4pPr>
            <a:lvl5pPr marL="2194560" indent="0" algn="ctr">
              <a:buFontTx/>
              <a:buNone/>
              <a:defRPr>
                <a:solidFill>
                  <a:schemeClr val="bg1"/>
                </a:solidFill>
              </a:defRPr>
            </a:lvl5pPr>
          </a:lstStyle>
          <a:p>
            <a:pPr lvl="0"/>
            <a:r>
              <a:rPr lang="en-GB"/>
              <a:t>Click to edit Master text styles</a:t>
            </a:r>
          </a:p>
        </p:txBody>
      </p:sp>
      <p:sp>
        <p:nvSpPr>
          <p:cNvPr id="41" name="Text Placeholder 38">
            <a:extLst>
              <a:ext uri="{FF2B5EF4-FFF2-40B4-BE49-F238E27FC236}">
                <a16:creationId xmlns:a16="http://schemas.microsoft.com/office/drawing/2014/main" id="{E779DE84-852F-B1FB-6F68-1BB1442824E6}"/>
              </a:ext>
            </a:extLst>
          </p:cNvPr>
          <p:cNvSpPr>
            <a:spLocks noGrp="1"/>
          </p:cNvSpPr>
          <p:nvPr>
            <p:ph type="body" sz="quarter" idx="15"/>
          </p:nvPr>
        </p:nvSpPr>
        <p:spPr>
          <a:xfrm>
            <a:off x="5424841" y="4956549"/>
            <a:ext cx="3763058" cy="1923001"/>
          </a:xfrm>
        </p:spPr>
        <p:txBody>
          <a:bodyPr>
            <a:normAutofit/>
          </a:bodyPr>
          <a:lstStyle>
            <a:lvl1pPr algn="l" rtl="0">
              <a:buClr>
                <a:schemeClr val="bg2"/>
              </a:buClr>
              <a:defRPr sz="2000">
                <a:solidFill>
                  <a:schemeClr val="bg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p:txBody>
      </p:sp>
      <p:sp>
        <p:nvSpPr>
          <p:cNvPr id="48" name="Text Placeholder 29">
            <a:extLst>
              <a:ext uri="{FF2B5EF4-FFF2-40B4-BE49-F238E27FC236}">
                <a16:creationId xmlns:a16="http://schemas.microsoft.com/office/drawing/2014/main" id="{684656A1-EA70-56BF-42CF-302443A96E56}"/>
              </a:ext>
            </a:extLst>
          </p:cNvPr>
          <p:cNvSpPr>
            <a:spLocks noGrp="1"/>
          </p:cNvSpPr>
          <p:nvPr>
            <p:ph type="body" sz="quarter" idx="16"/>
          </p:nvPr>
        </p:nvSpPr>
        <p:spPr>
          <a:xfrm>
            <a:off x="9993354" y="3209920"/>
            <a:ext cx="3729331" cy="1157588"/>
          </a:xfrm>
        </p:spPr>
        <p:txBody>
          <a:bodyPr anchor="b" anchorCtr="0">
            <a:noAutofit/>
          </a:bodyPr>
          <a:lstStyle>
            <a:lvl1pPr marL="0" indent="0" algn="l">
              <a:spcBef>
                <a:spcPts val="600"/>
              </a:spcBef>
              <a:buFontTx/>
              <a:buNone/>
              <a:defRPr sz="3200" b="1">
                <a:solidFill>
                  <a:schemeClr val="bg1"/>
                </a:solidFill>
              </a:defRPr>
            </a:lvl1pPr>
            <a:lvl2pPr marL="548640" indent="0" algn="ctr">
              <a:buFontTx/>
              <a:buNone/>
              <a:defRPr>
                <a:solidFill>
                  <a:schemeClr val="bg1"/>
                </a:solidFill>
              </a:defRPr>
            </a:lvl2pPr>
            <a:lvl3pPr marL="1097280" indent="0" algn="ctr">
              <a:buFontTx/>
              <a:buNone/>
              <a:defRPr>
                <a:solidFill>
                  <a:schemeClr val="bg1"/>
                </a:solidFill>
              </a:defRPr>
            </a:lvl3pPr>
            <a:lvl4pPr marL="1645920" indent="0" algn="ctr">
              <a:buFontTx/>
              <a:buNone/>
              <a:defRPr>
                <a:solidFill>
                  <a:schemeClr val="bg1"/>
                </a:solidFill>
              </a:defRPr>
            </a:lvl4pPr>
            <a:lvl5pPr marL="2194560" indent="0" algn="ctr">
              <a:buFontTx/>
              <a:buNone/>
              <a:defRPr>
                <a:solidFill>
                  <a:schemeClr val="bg1"/>
                </a:solidFill>
              </a:defRPr>
            </a:lvl5pPr>
          </a:lstStyle>
          <a:p>
            <a:pPr lvl="0"/>
            <a:r>
              <a:rPr lang="en-GB"/>
              <a:t>Click to edit Master text styles</a:t>
            </a:r>
          </a:p>
        </p:txBody>
      </p:sp>
      <p:sp>
        <p:nvSpPr>
          <p:cNvPr id="49" name="Text Placeholder 38">
            <a:extLst>
              <a:ext uri="{FF2B5EF4-FFF2-40B4-BE49-F238E27FC236}">
                <a16:creationId xmlns:a16="http://schemas.microsoft.com/office/drawing/2014/main" id="{520CF3A5-4724-CA03-A190-16203DDF4244}"/>
              </a:ext>
            </a:extLst>
          </p:cNvPr>
          <p:cNvSpPr>
            <a:spLocks noGrp="1"/>
          </p:cNvSpPr>
          <p:nvPr>
            <p:ph type="body" sz="quarter" idx="17"/>
          </p:nvPr>
        </p:nvSpPr>
        <p:spPr>
          <a:xfrm>
            <a:off x="9966813" y="4956549"/>
            <a:ext cx="3763058" cy="1923001"/>
          </a:xfrm>
        </p:spPr>
        <p:txBody>
          <a:bodyPr>
            <a:normAutofit/>
          </a:bodyPr>
          <a:lstStyle>
            <a:lvl1pPr algn="l" rtl="0">
              <a:buClr>
                <a:schemeClr val="bg2"/>
              </a:buClr>
              <a:defRPr sz="2000">
                <a:solidFill>
                  <a:schemeClr val="bg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p:txBody>
      </p:sp>
      <p:grpSp>
        <p:nvGrpSpPr>
          <p:cNvPr id="3" name="Group 2">
            <a:extLst>
              <a:ext uri="{FF2B5EF4-FFF2-40B4-BE49-F238E27FC236}">
                <a16:creationId xmlns:a16="http://schemas.microsoft.com/office/drawing/2014/main" id="{0F77E962-8FE0-10DC-39CD-DE50774477C5}"/>
              </a:ext>
            </a:extLst>
          </p:cNvPr>
          <p:cNvGrpSpPr/>
          <p:nvPr userDrawn="1"/>
        </p:nvGrpSpPr>
        <p:grpSpPr>
          <a:xfrm>
            <a:off x="635599" y="2177581"/>
            <a:ext cx="620247" cy="589041"/>
            <a:chOff x="3969448" y="2443232"/>
            <a:chExt cx="5282503" cy="4427468"/>
          </a:xfrm>
        </p:grpSpPr>
        <p:sp>
          <p:nvSpPr>
            <p:cNvPr id="4" name="Rectangle: Rounded Corners 3">
              <a:extLst>
                <a:ext uri="{FF2B5EF4-FFF2-40B4-BE49-F238E27FC236}">
                  <a16:creationId xmlns:a16="http://schemas.microsoft.com/office/drawing/2014/main" id="{C018190A-64C2-238B-4C3A-765925F4C548}"/>
                </a:ext>
              </a:extLst>
            </p:cNvPr>
            <p:cNvSpPr/>
            <p:nvPr/>
          </p:nvSpPr>
          <p:spPr>
            <a:xfrm>
              <a:off x="3969448" y="2443232"/>
              <a:ext cx="5282503" cy="4427468"/>
            </a:xfrm>
            <a:prstGeom prst="roundRect">
              <a:avLst>
                <a:gd name="adj" fmla="val 31008"/>
              </a:avLst>
            </a:prstGeom>
            <a:solidFill>
              <a:srgbClr val="474D7B">
                <a:alpha val="25000"/>
              </a:srgbClr>
            </a:solidFill>
            <a:ln>
              <a:gradFill flip="none" rotWithShape="1">
                <a:gsLst>
                  <a:gs pos="84000">
                    <a:schemeClr val="bg1">
                      <a:alpha val="0"/>
                    </a:schemeClr>
                  </a:gs>
                  <a:gs pos="100000">
                    <a:schemeClr val="bg1">
                      <a:alpha val="10000"/>
                    </a:schemeClr>
                  </a:gs>
                </a:gsLst>
                <a:lin ang="18900000" scaled="1"/>
                <a:tileRect/>
              </a:gradFill>
            </a:ln>
            <a:effectLst/>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latin typeface="Aptos" panose="020B0004020202020204" pitchFamily="34" charset="0"/>
              </a:endParaRPr>
            </a:p>
          </p:txBody>
        </p:sp>
        <p:sp>
          <p:nvSpPr>
            <p:cNvPr id="6" name="Rectangle: Rounded Corners 5">
              <a:extLst>
                <a:ext uri="{FF2B5EF4-FFF2-40B4-BE49-F238E27FC236}">
                  <a16:creationId xmlns:a16="http://schemas.microsoft.com/office/drawing/2014/main" id="{93878960-5DAA-55F2-2507-ACEBB3E6056C}"/>
                </a:ext>
              </a:extLst>
            </p:cNvPr>
            <p:cNvSpPr/>
            <p:nvPr/>
          </p:nvSpPr>
          <p:spPr>
            <a:xfrm>
              <a:off x="3969448" y="2443232"/>
              <a:ext cx="5282503" cy="4427468"/>
            </a:xfrm>
            <a:prstGeom prst="roundRect">
              <a:avLst>
                <a:gd name="adj" fmla="val 30244"/>
              </a:avLst>
            </a:prstGeom>
            <a:solidFill>
              <a:schemeClr val="accent4">
                <a:lumMod val="60000"/>
                <a:lumOff val="40000"/>
                <a:alpha val="86769"/>
              </a:schemeClr>
            </a:solidFill>
            <a:ln>
              <a:solidFill>
                <a:srgbClr val="FFFFFF">
                  <a:alpha val="9000"/>
                </a:srgbClr>
              </a:solidFill>
            </a:ln>
            <a:effectLst/>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en-US" sz="1800" b="0">
                  <a:solidFill>
                    <a:srgbClr val="E5E7FF"/>
                  </a:solidFill>
                  <a:latin typeface="Aptos" panose="020B0004020202020204" pitchFamily="34" charset="0"/>
                </a:rPr>
                <a:t>01</a:t>
              </a:r>
              <a:endParaRPr lang="he-IL" sz="1800" b="0">
                <a:solidFill>
                  <a:srgbClr val="E5E7FF"/>
                </a:solidFill>
                <a:latin typeface="Aptos" panose="020B0004020202020204" pitchFamily="34" charset="0"/>
              </a:endParaRPr>
            </a:p>
          </p:txBody>
        </p:sp>
        <p:sp>
          <p:nvSpPr>
            <p:cNvPr id="12" name="Rectangle: Rounded Corners 11">
              <a:extLst>
                <a:ext uri="{FF2B5EF4-FFF2-40B4-BE49-F238E27FC236}">
                  <a16:creationId xmlns:a16="http://schemas.microsoft.com/office/drawing/2014/main" id="{0E2FFA24-AE2D-5E53-7FC9-25173A5FE797}"/>
                </a:ext>
              </a:extLst>
            </p:cNvPr>
            <p:cNvSpPr/>
            <p:nvPr/>
          </p:nvSpPr>
          <p:spPr>
            <a:xfrm>
              <a:off x="3969448" y="2443232"/>
              <a:ext cx="5282503" cy="4427468"/>
            </a:xfrm>
            <a:prstGeom prst="roundRect">
              <a:avLst>
                <a:gd name="adj" fmla="val 29435"/>
              </a:avLst>
            </a:prstGeom>
            <a:noFill/>
            <a:ln>
              <a:gradFill flip="none" rotWithShape="1">
                <a:gsLst>
                  <a:gs pos="78000">
                    <a:schemeClr val="bg1">
                      <a:alpha val="0"/>
                    </a:schemeClr>
                  </a:gs>
                  <a:gs pos="100000">
                    <a:schemeClr val="bg1">
                      <a:alpha val="13000"/>
                    </a:schemeClr>
                  </a:gs>
                </a:gsLst>
                <a:lin ang="600000" scaled="0"/>
                <a:tileRect/>
              </a:gra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latin typeface="Aptos" panose="020B0004020202020204" pitchFamily="34" charset="0"/>
              </a:endParaRPr>
            </a:p>
          </p:txBody>
        </p:sp>
        <p:sp>
          <p:nvSpPr>
            <p:cNvPr id="13" name="Rectangle: Rounded Corners 12">
              <a:extLst>
                <a:ext uri="{FF2B5EF4-FFF2-40B4-BE49-F238E27FC236}">
                  <a16:creationId xmlns:a16="http://schemas.microsoft.com/office/drawing/2014/main" id="{4996CB48-C706-E72F-0C8C-5438F467DA4C}"/>
                </a:ext>
              </a:extLst>
            </p:cNvPr>
            <p:cNvSpPr/>
            <p:nvPr/>
          </p:nvSpPr>
          <p:spPr>
            <a:xfrm>
              <a:off x="3969448" y="2443232"/>
              <a:ext cx="5282503" cy="4427468"/>
            </a:xfrm>
            <a:prstGeom prst="roundRect">
              <a:avLst>
                <a:gd name="adj" fmla="val 29751"/>
              </a:avLst>
            </a:prstGeom>
            <a:noFill/>
            <a:ln>
              <a:gradFill flip="none" rotWithShape="1">
                <a:gsLst>
                  <a:gs pos="0">
                    <a:schemeClr val="bg1">
                      <a:alpha val="15000"/>
                    </a:schemeClr>
                  </a:gs>
                  <a:gs pos="47000">
                    <a:schemeClr val="bg1">
                      <a:alpha val="0"/>
                    </a:schemeClr>
                  </a:gs>
                </a:gsLst>
                <a:lin ang="27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algn="ctr" defTabSz="1097280" rtl="1" eaLnBrk="1" latinLnBrk="0" hangingPunct="1"/>
              <a:endParaRPr lang="he-IL">
                <a:latin typeface="Aptos" panose="020B0004020202020204" pitchFamily="34" charset="0"/>
              </a:endParaRPr>
            </a:p>
          </p:txBody>
        </p:sp>
      </p:grpSp>
      <p:grpSp>
        <p:nvGrpSpPr>
          <p:cNvPr id="14" name="Group 13">
            <a:extLst>
              <a:ext uri="{FF2B5EF4-FFF2-40B4-BE49-F238E27FC236}">
                <a16:creationId xmlns:a16="http://schemas.microsoft.com/office/drawing/2014/main" id="{A4ADB82B-1418-C88F-4D4F-78122C371AF9}"/>
              </a:ext>
            </a:extLst>
          </p:cNvPr>
          <p:cNvGrpSpPr/>
          <p:nvPr userDrawn="1"/>
        </p:nvGrpSpPr>
        <p:grpSpPr>
          <a:xfrm>
            <a:off x="5177571" y="2177581"/>
            <a:ext cx="620247" cy="589041"/>
            <a:chOff x="3969448" y="2443232"/>
            <a:chExt cx="5282503" cy="4427468"/>
          </a:xfrm>
        </p:grpSpPr>
        <p:sp>
          <p:nvSpPr>
            <p:cNvPr id="15" name="Rectangle: Rounded Corners 14">
              <a:extLst>
                <a:ext uri="{FF2B5EF4-FFF2-40B4-BE49-F238E27FC236}">
                  <a16:creationId xmlns:a16="http://schemas.microsoft.com/office/drawing/2014/main" id="{D1BE016F-DE2B-8D01-171A-0347A7670565}"/>
                </a:ext>
              </a:extLst>
            </p:cNvPr>
            <p:cNvSpPr/>
            <p:nvPr/>
          </p:nvSpPr>
          <p:spPr>
            <a:xfrm>
              <a:off x="3969448" y="2443232"/>
              <a:ext cx="5282503" cy="4427468"/>
            </a:xfrm>
            <a:prstGeom prst="roundRect">
              <a:avLst>
                <a:gd name="adj" fmla="val 31008"/>
              </a:avLst>
            </a:prstGeom>
            <a:solidFill>
              <a:srgbClr val="474D7B">
                <a:alpha val="25000"/>
              </a:srgbClr>
            </a:solidFill>
            <a:ln>
              <a:gradFill flip="none" rotWithShape="1">
                <a:gsLst>
                  <a:gs pos="84000">
                    <a:schemeClr val="bg1">
                      <a:alpha val="0"/>
                    </a:schemeClr>
                  </a:gs>
                  <a:gs pos="100000">
                    <a:schemeClr val="bg1">
                      <a:alpha val="10000"/>
                    </a:schemeClr>
                  </a:gs>
                </a:gsLst>
                <a:lin ang="18900000" scaled="1"/>
                <a:tileRect/>
              </a:gradFill>
            </a:ln>
            <a:effectLst/>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latin typeface="Aptos" panose="020B0004020202020204" pitchFamily="34" charset="0"/>
              </a:endParaRPr>
            </a:p>
          </p:txBody>
        </p:sp>
        <p:sp>
          <p:nvSpPr>
            <p:cNvPr id="16" name="Rectangle: Rounded Corners 15">
              <a:extLst>
                <a:ext uri="{FF2B5EF4-FFF2-40B4-BE49-F238E27FC236}">
                  <a16:creationId xmlns:a16="http://schemas.microsoft.com/office/drawing/2014/main" id="{DFCDCF29-CAE0-1DD2-7F15-8A5D2F2D5D29}"/>
                </a:ext>
              </a:extLst>
            </p:cNvPr>
            <p:cNvSpPr/>
            <p:nvPr/>
          </p:nvSpPr>
          <p:spPr>
            <a:xfrm>
              <a:off x="3969448" y="2443232"/>
              <a:ext cx="5282503" cy="4427468"/>
            </a:xfrm>
            <a:prstGeom prst="roundRect">
              <a:avLst>
                <a:gd name="adj" fmla="val 30244"/>
              </a:avLst>
            </a:prstGeom>
            <a:solidFill>
              <a:schemeClr val="accent4">
                <a:lumMod val="60000"/>
                <a:lumOff val="40000"/>
                <a:alpha val="87000"/>
              </a:schemeClr>
            </a:solidFill>
            <a:ln>
              <a:solidFill>
                <a:srgbClr val="FFFFFF">
                  <a:alpha val="9000"/>
                </a:srgbClr>
              </a:solidFill>
            </a:ln>
            <a:effectLst/>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en-US" sz="1800" b="0">
                  <a:solidFill>
                    <a:srgbClr val="E5E7FF"/>
                  </a:solidFill>
                  <a:latin typeface="Aptos" panose="020B0004020202020204" pitchFamily="34" charset="0"/>
                </a:rPr>
                <a:t>02</a:t>
              </a:r>
              <a:endParaRPr lang="he-IL" sz="1800" b="0">
                <a:solidFill>
                  <a:srgbClr val="E5E7FF"/>
                </a:solidFill>
                <a:latin typeface="Aptos" panose="020B0004020202020204" pitchFamily="34" charset="0"/>
              </a:endParaRPr>
            </a:p>
          </p:txBody>
        </p:sp>
        <p:sp>
          <p:nvSpPr>
            <p:cNvPr id="17" name="Rectangle: Rounded Corners 16">
              <a:extLst>
                <a:ext uri="{FF2B5EF4-FFF2-40B4-BE49-F238E27FC236}">
                  <a16:creationId xmlns:a16="http://schemas.microsoft.com/office/drawing/2014/main" id="{1EA42DBD-F4FE-FA51-008A-AA94ACA48EC0}"/>
                </a:ext>
              </a:extLst>
            </p:cNvPr>
            <p:cNvSpPr/>
            <p:nvPr/>
          </p:nvSpPr>
          <p:spPr>
            <a:xfrm>
              <a:off x="3969448" y="2443232"/>
              <a:ext cx="5282503" cy="4427468"/>
            </a:xfrm>
            <a:prstGeom prst="roundRect">
              <a:avLst>
                <a:gd name="adj" fmla="val 29435"/>
              </a:avLst>
            </a:prstGeom>
            <a:noFill/>
            <a:ln>
              <a:gradFill flip="none" rotWithShape="1">
                <a:gsLst>
                  <a:gs pos="78000">
                    <a:schemeClr val="bg1">
                      <a:alpha val="0"/>
                    </a:schemeClr>
                  </a:gs>
                  <a:gs pos="100000">
                    <a:schemeClr val="bg1">
                      <a:alpha val="13000"/>
                    </a:schemeClr>
                  </a:gs>
                </a:gsLst>
                <a:lin ang="600000" scaled="0"/>
                <a:tileRect/>
              </a:gra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latin typeface="Aptos" panose="020B0004020202020204" pitchFamily="34" charset="0"/>
              </a:endParaRPr>
            </a:p>
          </p:txBody>
        </p:sp>
        <p:sp>
          <p:nvSpPr>
            <p:cNvPr id="18" name="Rectangle: Rounded Corners 17">
              <a:extLst>
                <a:ext uri="{FF2B5EF4-FFF2-40B4-BE49-F238E27FC236}">
                  <a16:creationId xmlns:a16="http://schemas.microsoft.com/office/drawing/2014/main" id="{8E19FCBD-2842-E029-E647-29089C4A1BBC}"/>
                </a:ext>
              </a:extLst>
            </p:cNvPr>
            <p:cNvSpPr/>
            <p:nvPr/>
          </p:nvSpPr>
          <p:spPr>
            <a:xfrm>
              <a:off x="3969448" y="2443232"/>
              <a:ext cx="5282503" cy="4427468"/>
            </a:xfrm>
            <a:prstGeom prst="roundRect">
              <a:avLst>
                <a:gd name="adj" fmla="val 29751"/>
              </a:avLst>
            </a:prstGeom>
            <a:noFill/>
            <a:ln>
              <a:gradFill flip="none" rotWithShape="1">
                <a:gsLst>
                  <a:gs pos="0">
                    <a:schemeClr val="bg1">
                      <a:alpha val="15000"/>
                    </a:schemeClr>
                  </a:gs>
                  <a:gs pos="47000">
                    <a:schemeClr val="bg1">
                      <a:alpha val="0"/>
                    </a:schemeClr>
                  </a:gs>
                </a:gsLst>
                <a:lin ang="27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algn="ctr" defTabSz="1097280" rtl="1" eaLnBrk="1" latinLnBrk="0" hangingPunct="1"/>
              <a:endParaRPr lang="he-IL">
                <a:latin typeface="Aptos" panose="020B0004020202020204" pitchFamily="34" charset="0"/>
              </a:endParaRPr>
            </a:p>
          </p:txBody>
        </p:sp>
      </p:grpSp>
      <p:grpSp>
        <p:nvGrpSpPr>
          <p:cNvPr id="19" name="Group 18">
            <a:extLst>
              <a:ext uri="{FF2B5EF4-FFF2-40B4-BE49-F238E27FC236}">
                <a16:creationId xmlns:a16="http://schemas.microsoft.com/office/drawing/2014/main" id="{30EB6F5A-AA93-6091-17B6-61B68CBA13B8}"/>
              </a:ext>
            </a:extLst>
          </p:cNvPr>
          <p:cNvGrpSpPr/>
          <p:nvPr userDrawn="1"/>
        </p:nvGrpSpPr>
        <p:grpSpPr>
          <a:xfrm>
            <a:off x="9719543" y="2183886"/>
            <a:ext cx="620247" cy="589041"/>
            <a:chOff x="3969448" y="2443232"/>
            <a:chExt cx="5282503" cy="4427468"/>
          </a:xfrm>
        </p:grpSpPr>
        <p:sp>
          <p:nvSpPr>
            <p:cNvPr id="26" name="Rectangle: Rounded Corners 25">
              <a:extLst>
                <a:ext uri="{FF2B5EF4-FFF2-40B4-BE49-F238E27FC236}">
                  <a16:creationId xmlns:a16="http://schemas.microsoft.com/office/drawing/2014/main" id="{F93A8681-5EA8-29E5-6AA0-BBA8ABE00562}"/>
                </a:ext>
              </a:extLst>
            </p:cNvPr>
            <p:cNvSpPr/>
            <p:nvPr/>
          </p:nvSpPr>
          <p:spPr>
            <a:xfrm>
              <a:off x="3969448" y="2443232"/>
              <a:ext cx="5282503" cy="4427468"/>
            </a:xfrm>
            <a:prstGeom prst="roundRect">
              <a:avLst>
                <a:gd name="adj" fmla="val 31008"/>
              </a:avLst>
            </a:prstGeom>
            <a:solidFill>
              <a:srgbClr val="474D7B">
                <a:alpha val="25000"/>
              </a:srgbClr>
            </a:solidFill>
            <a:ln>
              <a:gradFill flip="none" rotWithShape="1">
                <a:gsLst>
                  <a:gs pos="84000">
                    <a:schemeClr val="bg1">
                      <a:alpha val="0"/>
                    </a:schemeClr>
                  </a:gs>
                  <a:gs pos="100000">
                    <a:schemeClr val="bg1">
                      <a:alpha val="10000"/>
                    </a:schemeClr>
                  </a:gs>
                </a:gsLst>
                <a:lin ang="18900000" scaled="1"/>
                <a:tileRect/>
              </a:gradFill>
            </a:ln>
            <a:effectLst/>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latin typeface="Aptos" panose="020B0004020202020204" pitchFamily="34" charset="0"/>
              </a:endParaRPr>
            </a:p>
          </p:txBody>
        </p:sp>
        <p:sp>
          <p:nvSpPr>
            <p:cNvPr id="29" name="Rectangle: Rounded Corners 28">
              <a:extLst>
                <a:ext uri="{FF2B5EF4-FFF2-40B4-BE49-F238E27FC236}">
                  <a16:creationId xmlns:a16="http://schemas.microsoft.com/office/drawing/2014/main" id="{00112759-2781-2F79-2E70-9216D0A4007D}"/>
                </a:ext>
              </a:extLst>
            </p:cNvPr>
            <p:cNvSpPr/>
            <p:nvPr/>
          </p:nvSpPr>
          <p:spPr>
            <a:xfrm>
              <a:off x="3969448" y="2443232"/>
              <a:ext cx="5282503" cy="4427468"/>
            </a:xfrm>
            <a:prstGeom prst="roundRect">
              <a:avLst>
                <a:gd name="adj" fmla="val 30244"/>
              </a:avLst>
            </a:prstGeom>
            <a:solidFill>
              <a:schemeClr val="accent4">
                <a:lumMod val="60000"/>
                <a:lumOff val="40000"/>
                <a:alpha val="87000"/>
              </a:schemeClr>
            </a:solidFill>
            <a:ln>
              <a:solidFill>
                <a:srgbClr val="FFFFFF">
                  <a:alpha val="9000"/>
                </a:srgbClr>
              </a:solidFill>
            </a:ln>
            <a:effectLst/>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en-US" sz="1800" b="0">
                  <a:solidFill>
                    <a:srgbClr val="E5E7FF"/>
                  </a:solidFill>
                  <a:latin typeface="Aptos" panose="020B0004020202020204" pitchFamily="34" charset="0"/>
                </a:rPr>
                <a:t>03</a:t>
              </a:r>
              <a:endParaRPr lang="he-IL" sz="1800" b="0">
                <a:solidFill>
                  <a:srgbClr val="E5E7FF"/>
                </a:solidFill>
                <a:latin typeface="Aptos" panose="020B0004020202020204" pitchFamily="34" charset="0"/>
              </a:endParaRPr>
            </a:p>
          </p:txBody>
        </p:sp>
        <p:sp>
          <p:nvSpPr>
            <p:cNvPr id="30" name="Rectangle: Rounded Corners 29">
              <a:extLst>
                <a:ext uri="{FF2B5EF4-FFF2-40B4-BE49-F238E27FC236}">
                  <a16:creationId xmlns:a16="http://schemas.microsoft.com/office/drawing/2014/main" id="{C22B6F24-62C4-F656-723C-BD3375AE16EE}"/>
                </a:ext>
              </a:extLst>
            </p:cNvPr>
            <p:cNvSpPr/>
            <p:nvPr/>
          </p:nvSpPr>
          <p:spPr>
            <a:xfrm>
              <a:off x="3969448" y="2443232"/>
              <a:ext cx="5282503" cy="4427468"/>
            </a:xfrm>
            <a:prstGeom prst="roundRect">
              <a:avLst>
                <a:gd name="adj" fmla="val 29435"/>
              </a:avLst>
            </a:prstGeom>
            <a:noFill/>
            <a:ln>
              <a:gradFill flip="none" rotWithShape="1">
                <a:gsLst>
                  <a:gs pos="78000">
                    <a:schemeClr val="bg1">
                      <a:alpha val="0"/>
                    </a:schemeClr>
                  </a:gs>
                  <a:gs pos="100000">
                    <a:schemeClr val="bg1">
                      <a:alpha val="13000"/>
                    </a:schemeClr>
                  </a:gs>
                </a:gsLst>
                <a:lin ang="600000" scaled="0"/>
                <a:tileRect/>
              </a:gra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latin typeface="Aptos" panose="020B0004020202020204" pitchFamily="34" charset="0"/>
              </a:endParaRPr>
            </a:p>
          </p:txBody>
        </p:sp>
        <p:sp>
          <p:nvSpPr>
            <p:cNvPr id="38" name="Rectangle: Rounded Corners 37">
              <a:extLst>
                <a:ext uri="{FF2B5EF4-FFF2-40B4-BE49-F238E27FC236}">
                  <a16:creationId xmlns:a16="http://schemas.microsoft.com/office/drawing/2014/main" id="{470131DB-9658-9AC4-A18B-B1F046BEF7AE}"/>
                </a:ext>
              </a:extLst>
            </p:cNvPr>
            <p:cNvSpPr/>
            <p:nvPr/>
          </p:nvSpPr>
          <p:spPr>
            <a:xfrm>
              <a:off x="3969448" y="2443232"/>
              <a:ext cx="5282503" cy="4427468"/>
            </a:xfrm>
            <a:prstGeom prst="roundRect">
              <a:avLst>
                <a:gd name="adj" fmla="val 29751"/>
              </a:avLst>
            </a:prstGeom>
            <a:noFill/>
            <a:ln>
              <a:gradFill flip="none" rotWithShape="1">
                <a:gsLst>
                  <a:gs pos="0">
                    <a:schemeClr val="bg1">
                      <a:alpha val="15000"/>
                    </a:schemeClr>
                  </a:gs>
                  <a:gs pos="47000">
                    <a:schemeClr val="bg1">
                      <a:alpha val="0"/>
                    </a:schemeClr>
                  </a:gs>
                </a:gsLst>
                <a:lin ang="27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algn="ctr" defTabSz="1097280" rtl="1" eaLnBrk="1" latinLnBrk="0" hangingPunct="1"/>
              <a:endParaRPr lang="he-IL">
                <a:latin typeface="Aptos" panose="020B0004020202020204" pitchFamily="34" charset="0"/>
              </a:endParaRPr>
            </a:p>
          </p:txBody>
        </p:sp>
      </p:grpSp>
    </p:spTree>
    <p:extLst>
      <p:ext uri="{BB962C8B-B14F-4D97-AF65-F5344CB8AC3E}">
        <p14:creationId xmlns:p14="http://schemas.microsoft.com/office/powerpoint/2010/main" val="8273895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_four_topics_01">
    <p:spTree>
      <p:nvGrpSpPr>
        <p:cNvPr id="1" name=""/>
        <p:cNvGrpSpPr/>
        <p:nvPr/>
      </p:nvGrpSpPr>
      <p:grpSpPr>
        <a:xfrm>
          <a:off x="0" y="0"/>
          <a:ext cx="0" cy="0"/>
          <a:chOff x="0" y="0"/>
          <a:chExt cx="0" cy="0"/>
        </a:xfrm>
      </p:grpSpPr>
      <p:pic>
        <p:nvPicPr>
          <p:cNvPr id="7" name="Picture 6" descr="A blue and black background&#10;&#10;Description automatically generated">
            <a:extLst>
              <a:ext uri="{FF2B5EF4-FFF2-40B4-BE49-F238E27FC236}">
                <a16:creationId xmlns:a16="http://schemas.microsoft.com/office/drawing/2014/main" id="{8D4A74E7-1357-A1B9-23C4-74BC84E6C86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4630400" cy="8229600"/>
          </a:xfrm>
          <a:prstGeom prst="rect">
            <a:avLst/>
          </a:prstGeom>
        </p:spPr>
      </p:pic>
      <p:pic>
        <p:nvPicPr>
          <p:cNvPr id="5" name="Picture 4">
            <a:extLst>
              <a:ext uri="{FF2B5EF4-FFF2-40B4-BE49-F238E27FC236}">
                <a16:creationId xmlns:a16="http://schemas.microsoft.com/office/drawing/2014/main" id="{448B4CC2-2CC1-BE1E-960F-A9ED9FC4CA97}"/>
              </a:ext>
            </a:extLst>
          </p:cNvPr>
          <p:cNvPicPr>
            <a:picLocks noChangeAspect="1"/>
          </p:cNvPicPr>
          <p:nvPr userDrawn="1"/>
        </p:nvPicPr>
        <p:blipFill>
          <a:blip r:embed="rId3"/>
          <a:stretch>
            <a:fillRect/>
          </a:stretch>
        </p:blipFill>
        <p:spPr>
          <a:xfrm>
            <a:off x="571655" y="7874360"/>
            <a:ext cx="873252" cy="113467"/>
          </a:xfrm>
          <a:prstGeom prst="rect">
            <a:avLst/>
          </a:prstGeom>
        </p:spPr>
      </p:pic>
      <p:sp>
        <p:nvSpPr>
          <p:cNvPr id="6" name="Slide Number Placeholder 5">
            <a:extLst>
              <a:ext uri="{FF2B5EF4-FFF2-40B4-BE49-F238E27FC236}">
                <a16:creationId xmlns:a16="http://schemas.microsoft.com/office/drawing/2014/main" id="{CD1DFA73-FBF7-3239-7F35-0A0287333D46}"/>
              </a:ext>
            </a:extLst>
          </p:cNvPr>
          <p:cNvSpPr txBox="1">
            <a:spLocks/>
          </p:cNvSpPr>
          <p:nvPr userDrawn="1"/>
        </p:nvSpPr>
        <p:spPr>
          <a:xfrm>
            <a:off x="10771632" y="7627623"/>
            <a:ext cx="3291840" cy="438150"/>
          </a:xfrm>
          <a:prstGeom prst="rect">
            <a:avLst/>
          </a:prstGeom>
        </p:spPr>
        <p:txBody>
          <a:bodyPr vert="horz" lIns="0" tIns="54864" rIns="0" bIns="54864" rtlCol="0" anchor="b"/>
          <a:lstStyle>
            <a:defPPr>
              <a:defRPr lang="en-US"/>
            </a:defPPr>
            <a:lvl1pPr marL="0" algn="l" defTabSz="1218960" rtl="0" eaLnBrk="1" latinLnBrk="0" hangingPunct="1">
              <a:defRPr sz="1200" kern="1200">
                <a:solidFill>
                  <a:schemeClr val="bg2">
                    <a:lumMod val="40000"/>
                    <a:lumOff val="60000"/>
                  </a:schemeClr>
                </a:solidFill>
                <a:latin typeface="+mn-lt"/>
                <a:ea typeface="+mn-ea"/>
                <a:cs typeface="+mn-cs"/>
              </a:defRPr>
            </a:lvl1pPr>
            <a:lvl2pPr marL="609475" algn="l" defTabSz="1218960" rtl="0" eaLnBrk="1" latinLnBrk="0" hangingPunct="1">
              <a:defRPr sz="2400" kern="1200">
                <a:solidFill>
                  <a:schemeClr val="tx1"/>
                </a:solidFill>
                <a:latin typeface="+mn-lt"/>
                <a:ea typeface="+mn-ea"/>
                <a:cs typeface="+mn-cs"/>
              </a:defRPr>
            </a:lvl2pPr>
            <a:lvl3pPr marL="1218960" algn="l" defTabSz="1218960" rtl="0" eaLnBrk="1" latinLnBrk="0" hangingPunct="1">
              <a:defRPr sz="2400" kern="1200">
                <a:solidFill>
                  <a:schemeClr val="tx1"/>
                </a:solidFill>
                <a:latin typeface="+mn-lt"/>
                <a:ea typeface="+mn-ea"/>
                <a:cs typeface="+mn-cs"/>
              </a:defRPr>
            </a:lvl3pPr>
            <a:lvl4pPr marL="1828437" algn="l" defTabSz="1218960" rtl="0" eaLnBrk="1" latinLnBrk="0" hangingPunct="1">
              <a:defRPr sz="2400" kern="1200">
                <a:solidFill>
                  <a:schemeClr val="tx1"/>
                </a:solidFill>
                <a:latin typeface="+mn-lt"/>
                <a:ea typeface="+mn-ea"/>
                <a:cs typeface="+mn-cs"/>
              </a:defRPr>
            </a:lvl4pPr>
            <a:lvl5pPr marL="2437918" algn="l" defTabSz="1218960" rtl="0" eaLnBrk="1" latinLnBrk="0" hangingPunct="1">
              <a:defRPr sz="2400" kern="1200">
                <a:solidFill>
                  <a:schemeClr val="tx1"/>
                </a:solidFill>
                <a:latin typeface="+mn-lt"/>
                <a:ea typeface="+mn-ea"/>
                <a:cs typeface="+mn-cs"/>
              </a:defRPr>
            </a:lvl5pPr>
            <a:lvl6pPr marL="3047392" algn="l" defTabSz="1218960" rtl="0" eaLnBrk="1" latinLnBrk="0" hangingPunct="1">
              <a:defRPr sz="2400" kern="1200">
                <a:solidFill>
                  <a:schemeClr val="tx1"/>
                </a:solidFill>
                <a:latin typeface="+mn-lt"/>
                <a:ea typeface="+mn-ea"/>
                <a:cs typeface="+mn-cs"/>
              </a:defRPr>
            </a:lvl6pPr>
            <a:lvl7pPr marL="3656867" algn="l" defTabSz="1218960" rtl="0" eaLnBrk="1" latinLnBrk="0" hangingPunct="1">
              <a:defRPr sz="2400" kern="1200">
                <a:solidFill>
                  <a:schemeClr val="tx1"/>
                </a:solidFill>
                <a:latin typeface="+mn-lt"/>
                <a:ea typeface="+mn-ea"/>
                <a:cs typeface="+mn-cs"/>
              </a:defRPr>
            </a:lvl7pPr>
            <a:lvl8pPr marL="4266347" algn="l" defTabSz="1218960" rtl="0" eaLnBrk="1" latinLnBrk="0" hangingPunct="1">
              <a:defRPr sz="2400" kern="1200">
                <a:solidFill>
                  <a:schemeClr val="tx1"/>
                </a:solidFill>
                <a:latin typeface="+mn-lt"/>
                <a:ea typeface="+mn-ea"/>
                <a:cs typeface="+mn-cs"/>
              </a:defRPr>
            </a:lvl8pPr>
            <a:lvl9pPr marL="4875825" algn="l" defTabSz="1218960" rtl="0" eaLnBrk="1" latinLnBrk="0" hangingPunct="1">
              <a:defRPr sz="2400" kern="1200">
                <a:solidFill>
                  <a:schemeClr val="tx1"/>
                </a:solidFill>
                <a:latin typeface="+mn-lt"/>
                <a:ea typeface="+mn-ea"/>
                <a:cs typeface="+mn-cs"/>
              </a:defRPr>
            </a:lvl9pPr>
          </a:lstStyle>
          <a:p>
            <a:pPr algn="r" defTabSz="1097225"/>
            <a:fld id="{C87E8D51-AD08-48EE-84A7-E19A6D3C2143}" type="slidenum">
              <a:rPr lang="en-US" sz="840" kern="1200" smtClean="0">
                <a:solidFill>
                  <a:schemeClr val="bg1"/>
                </a:solidFill>
                <a:latin typeface="+mn-lt"/>
                <a:ea typeface="+mn-ea"/>
                <a:cs typeface="+mn-cs"/>
              </a:rPr>
              <a:pPr algn="r" defTabSz="1097225"/>
              <a:t>‹#›</a:t>
            </a:fld>
            <a:endParaRPr lang="en-US" sz="840" kern="1200">
              <a:solidFill>
                <a:schemeClr val="bg1"/>
              </a:solidFill>
              <a:latin typeface="+mn-lt"/>
              <a:ea typeface="+mn-ea"/>
              <a:cs typeface="+mn-cs"/>
            </a:endParaRPr>
          </a:p>
        </p:txBody>
      </p:sp>
      <p:grpSp>
        <p:nvGrpSpPr>
          <p:cNvPr id="25" name="Group 24">
            <a:extLst>
              <a:ext uri="{FF2B5EF4-FFF2-40B4-BE49-F238E27FC236}">
                <a16:creationId xmlns:a16="http://schemas.microsoft.com/office/drawing/2014/main" id="{529ED106-9D59-9651-C8DD-D5A98523F548}"/>
              </a:ext>
            </a:extLst>
          </p:cNvPr>
          <p:cNvGrpSpPr/>
          <p:nvPr userDrawn="1"/>
        </p:nvGrpSpPr>
        <p:grpSpPr>
          <a:xfrm>
            <a:off x="10976823" y="2155401"/>
            <a:ext cx="3096847" cy="4894332"/>
            <a:chOff x="3969448" y="2443232"/>
            <a:chExt cx="5282503" cy="4427468"/>
          </a:xfrm>
        </p:grpSpPr>
        <p:sp>
          <p:nvSpPr>
            <p:cNvPr id="26" name="Rectangle: Rounded Corners 25">
              <a:extLst>
                <a:ext uri="{FF2B5EF4-FFF2-40B4-BE49-F238E27FC236}">
                  <a16:creationId xmlns:a16="http://schemas.microsoft.com/office/drawing/2014/main" id="{27F45177-96BA-07C6-9F74-085F6B5B4B1B}"/>
                </a:ext>
              </a:extLst>
            </p:cNvPr>
            <p:cNvSpPr/>
            <p:nvPr/>
          </p:nvSpPr>
          <p:spPr>
            <a:xfrm>
              <a:off x="3969448" y="2443232"/>
              <a:ext cx="5282503" cy="4427468"/>
            </a:xfrm>
            <a:prstGeom prst="roundRect">
              <a:avLst>
                <a:gd name="adj" fmla="val 4661"/>
              </a:avLst>
            </a:prstGeom>
            <a:solidFill>
              <a:srgbClr val="474D7B">
                <a:alpha val="25000"/>
              </a:srgbClr>
            </a:solidFill>
            <a:ln>
              <a:gradFill flip="none" rotWithShape="1">
                <a:gsLst>
                  <a:gs pos="84000">
                    <a:schemeClr val="bg1">
                      <a:alpha val="0"/>
                    </a:schemeClr>
                  </a:gs>
                  <a:gs pos="100000">
                    <a:schemeClr val="bg1">
                      <a:alpha val="10000"/>
                    </a:schemeClr>
                  </a:gs>
                </a:gsLst>
                <a:lin ang="18900000" scaled="1"/>
                <a:tileRect/>
              </a:gradFill>
            </a:ln>
            <a:effectLst/>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7" name="Rectangle: Rounded Corners 26">
              <a:extLst>
                <a:ext uri="{FF2B5EF4-FFF2-40B4-BE49-F238E27FC236}">
                  <a16:creationId xmlns:a16="http://schemas.microsoft.com/office/drawing/2014/main" id="{A9FF87B0-50F4-55A6-328A-298AC9F349A7}"/>
                </a:ext>
              </a:extLst>
            </p:cNvPr>
            <p:cNvSpPr/>
            <p:nvPr/>
          </p:nvSpPr>
          <p:spPr>
            <a:xfrm>
              <a:off x="3969448" y="2443232"/>
              <a:ext cx="5282503" cy="4427468"/>
            </a:xfrm>
            <a:prstGeom prst="roundRect">
              <a:avLst>
                <a:gd name="adj" fmla="val 4661"/>
              </a:avLst>
            </a:prstGeom>
            <a:gradFill flip="none" rotWithShape="1">
              <a:gsLst>
                <a:gs pos="100000">
                  <a:srgbClr val="C5E0FF">
                    <a:alpha val="16000"/>
                  </a:srgbClr>
                </a:gs>
                <a:gs pos="0">
                  <a:srgbClr val="C5E0FF">
                    <a:lumMod val="100000"/>
                    <a:alpha val="0"/>
                  </a:srgbClr>
                </a:gs>
              </a:gsLst>
              <a:path path="circle">
                <a:fillToRect l="100000" t="100000"/>
              </a:path>
              <a:tileRect r="-100000" b="-100000"/>
            </a:gradFill>
            <a:ln>
              <a:solidFill>
                <a:srgbClr val="FFFFFF">
                  <a:alpha val="9000"/>
                </a:srgbClr>
              </a:solidFill>
            </a:ln>
            <a:effectLst/>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8" name="Rectangle: Rounded Corners 27">
              <a:extLst>
                <a:ext uri="{FF2B5EF4-FFF2-40B4-BE49-F238E27FC236}">
                  <a16:creationId xmlns:a16="http://schemas.microsoft.com/office/drawing/2014/main" id="{1054CB66-8887-F290-582A-54CE5223BF8E}"/>
                </a:ext>
              </a:extLst>
            </p:cNvPr>
            <p:cNvSpPr/>
            <p:nvPr/>
          </p:nvSpPr>
          <p:spPr>
            <a:xfrm>
              <a:off x="3969448" y="2443232"/>
              <a:ext cx="5282503" cy="4427468"/>
            </a:xfrm>
            <a:prstGeom prst="roundRect">
              <a:avLst>
                <a:gd name="adj" fmla="val 4661"/>
              </a:avLst>
            </a:prstGeom>
            <a:noFill/>
            <a:ln>
              <a:gradFill flip="none" rotWithShape="1">
                <a:gsLst>
                  <a:gs pos="78000">
                    <a:schemeClr val="bg1">
                      <a:alpha val="0"/>
                    </a:schemeClr>
                  </a:gs>
                  <a:gs pos="100000">
                    <a:schemeClr val="bg1">
                      <a:alpha val="13000"/>
                    </a:schemeClr>
                  </a:gs>
                </a:gsLst>
                <a:lin ang="600000" scaled="0"/>
                <a:tileRect/>
              </a:gra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9" name="Rectangle: Rounded Corners 28">
              <a:extLst>
                <a:ext uri="{FF2B5EF4-FFF2-40B4-BE49-F238E27FC236}">
                  <a16:creationId xmlns:a16="http://schemas.microsoft.com/office/drawing/2014/main" id="{7630CAD5-E0E3-541F-DB3F-304819236850}"/>
                </a:ext>
              </a:extLst>
            </p:cNvPr>
            <p:cNvSpPr/>
            <p:nvPr/>
          </p:nvSpPr>
          <p:spPr>
            <a:xfrm>
              <a:off x="3969448" y="2443232"/>
              <a:ext cx="5282503" cy="4427468"/>
            </a:xfrm>
            <a:prstGeom prst="roundRect">
              <a:avLst>
                <a:gd name="adj" fmla="val 4661"/>
              </a:avLst>
            </a:prstGeom>
            <a:noFill/>
            <a:ln>
              <a:gradFill flip="none" rotWithShape="1">
                <a:gsLst>
                  <a:gs pos="0">
                    <a:schemeClr val="bg1">
                      <a:alpha val="15000"/>
                    </a:schemeClr>
                  </a:gs>
                  <a:gs pos="47000">
                    <a:schemeClr val="bg1">
                      <a:alpha val="0"/>
                    </a:schemeClr>
                  </a:gs>
                </a:gsLst>
                <a:lin ang="27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grpSp>
      <p:grpSp>
        <p:nvGrpSpPr>
          <p:cNvPr id="20" name="Group 19">
            <a:extLst>
              <a:ext uri="{FF2B5EF4-FFF2-40B4-BE49-F238E27FC236}">
                <a16:creationId xmlns:a16="http://schemas.microsoft.com/office/drawing/2014/main" id="{C8964690-FF6F-FFC9-8461-42E446A97875}"/>
              </a:ext>
            </a:extLst>
          </p:cNvPr>
          <p:cNvGrpSpPr/>
          <p:nvPr userDrawn="1"/>
        </p:nvGrpSpPr>
        <p:grpSpPr>
          <a:xfrm>
            <a:off x="7529881" y="2155401"/>
            <a:ext cx="3096847" cy="4894332"/>
            <a:chOff x="3969448" y="2443232"/>
            <a:chExt cx="5282503" cy="4427468"/>
          </a:xfrm>
        </p:grpSpPr>
        <p:sp>
          <p:nvSpPr>
            <p:cNvPr id="22" name="Rectangle: Rounded Corners 21">
              <a:extLst>
                <a:ext uri="{FF2B5EF4-FFF2-40B4-BE49-F238E27FC236}">
                  <a16:creationId xmlns:a16="http://schemas.microsoft.com/office/drawing/2014/main" id="{CC3B164F-5E10-F60A-01E1-3B845DCC817C}"/>
                </a:ext>
              </a:extLst>
            </p:cNvPr>
            <p:cNvSpPr/>
            <p:nvPr/>
          </p:nvSpPr>
          <p:spPr>
            <a:xfrm>
              <a:off x="3969448" y="2443232"/>
              <a:ext cx="5282503" cy="4427468"/>
            </a:xfrm>
            <a:prstGeom prst="roundRect">
              <a:avLst>
                <a:gd name="adj" fmla="val 4661"/>
              </a:avLst>
            </a:prstGeom>
            <a:gradFill flip="none" rotWithShape="1">
              <a:gsLst>
                <a:gs pos="100000">
                  <a:srgbClr val="C5E0FF">
                    <a:alpha val="16000"/>
                  </a:srgbClr>
                </a:gs>
                <a:gs pos="0">
                  <a:srgbClr val="C5E0FF">
                    <a:lumMod val="100000"/>
                    <a:alpha val="0"/>
                  </a:srgbClr>
                </a:gs>
              </a:gsLst>
              <a:path path="circle">
                <a:fillToRect l="100000" t="100000"/>
              </a:path>
              <a:tileRect r="-100000" b="-100000"/>
            </a:gradFill>
            <a:ln>
              <a:solidFill>
                <a:srgbClr val="FFFFFF">
                  <a:alpha val="9000"/>
                </a:srgbClr>
              </a:solidFill>
            </a:ln>
            <a:effectLst/>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1" name="Rectangle: Rounded Corners 20">
              <a:extLst>
                <a:ext uri="{FF2B5EF4-FFF2-40B4-BE49-F238E27FC236}">
                  <a16:creationId xmlns:a16="http://schemas.microsoft.com/office/drawing/2014/main" id="{02415621-7517-F9D2-4F37-489DA6A58E18}"/>
                </a:ext>
              </a:extLst>
            </p:cNvPr>
            <p:cNvSpPr/>
            <p:nvPr/>
          </p:nvSpPr>
          <p:spPr>
            <a:xfrm>
              <a:off x="3969448" y="2443232"/>
              <a:ext cx="5282503" cy="4427468"/>
            </a:xfrm>
            <a:prstGeom prst="roundRect">
              <a:avLst>
                <a:gd name="adj" fmla="val 4661"/>
              </a:avLst>
            </a:prstGeom>
            <a:solidFill>
              <a:srgbClr val="474D7B">
                <a:alpha val="25000"/>
              </a:srgbClr>
            </a:solidFill>
            <a:ln>
              <a:gradFill flip="none" rotWithShape="1">
                <a:gsLst>
                  <a:gs pos="84000">
                    <a:schemeClr val="bg1">
                      <a:alpha val="0"/>
                    </a:schemeClr>
                  </a:gs>
                  <a:gs pos="100000">
                    <a:schemeClr val="bg1">
                      <a:alpha val="10000"/>
                    </a:schemeClr>
                  </a:gs>
                </a:gsLst>
                <a:lin ang="18900000" scaled="1"/>
                <a:tileRect/>
              </a:gradFill>
            </a:ln>
            <a:effectLst/>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3" name="Rectangle: Rounded Corners 22">
              <a:extLst>
                <a:ext uri="{FF2B5EF4-FFF2-40B4-BE49-F238E27FC236}">
                  <a16:creationId xmlns:a16="http://schemas.microsoft.com/office/drawing/2014/main" id="{935CE412-A677-282F-1A52-D56E2505F12F}"/>
                </a:ext>
              </a:extLst>
            </p:cNvPr>
            <p:cNvSpPr/>
            <p:nvPr/>
          </p:nvSpPr>
          <p:spPr>
            <a:xfrm>
              <a:off x="3969448" y="2443232"/>
              <a:ext cx="5282503" cy="4427468"/>
            </a:xfrm>
            <a:prstGeom prst="roundRect">
              <a:avLst>
                <a:gd name="adj" fmla="val 4661"/>
              </a:avLst>
            </a:prstGeom>
            <a:noFill/>
            <a:ln>
              <a:gradFill flip="none" rotWithShape="1">
                <a:gsLst>
                  <a:gs pos="78000">
                    <a:schemeClr val="bg1">
                      <a:alpha val="0"/>
                    </a:schemeClr>
                  </a:gs>
                  <a:gs pos="100000">
                    <a:schemeClr val="bg1">
                      <a:alpha val="13000"/>
                    </a:schemeClr>
                  </a:gs>
                </a:gsLst>
                <a:lin ang="600000" scaled="0"/>
                <a:tileRect/>
              </a:gra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4" name="Rectangle: Rounded Corners 23">
              <a:extLst>
                <a:ext uri="{FF2B5EF4-FFF2-40B4-BE49-F238E27FC236}">
                  <a16:creationId xmlns:a16="http://schemas.microsoft.com/office/drawing/2014/main" id="{F40BD74D-035C-4F42-55A8-0C5B4BD966DF}"/>
                </a:ext>
              </a:extLst>
            </p:cNvPr>
            <p:cNvSpPr/>
            <p:nvPr/>
          </p:nvSpPr>
          <p:spPr>
            <a:xfrm>
              <a:off x="3969448" y="2443232"/>
              <a:ext cx="5282503" cy="4427468"/>
            </a:xfrm>
            <a:prstGeom prst="roundRect">
              <a:avLst>
                <a:gd name="adj" fmla="val 4661"/>
              </a:avLst>
            </a:prstGeom>
            <a:noFill/>
            <a:ln>
              <a:gradFill flip="none" rotWithShape="1">
                <a:gsLst>
                  <a:gs pos="0">
                    <a:schemeClr val="bg1">
                      <a:alpha val="15000"/>
                    </a:schemeClr>
                  </a:gs>
                  <a:gs pos="47000">
                    <a:schemeClr val="bg1">
                      <a:alpha val="0"/>
                    </a:schemeClr>
                  </a:gs>
                </a:gsLst>
                <a:lin ang="27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grpSp>
      <p:grpSp>
        <p:nvGrpSpPr>
          <p:cNvPr id="14" name="Group 13">
            <a:extLst>
              <a:ext uri="{FF2B5EF4-FFF2-40B4-BE49-F238E27FC236}">
                <a16:creationId xmlns:a16="http://schemas.microsoft.com/office/drawing/2014/main" id="{A29BB4AB-586C-944A-517F-C180B77BFCFF}"/>
              </a:ext>
            </a:extLst>
          </p:cNvPr>
          <p:cNvGrpSpPr/>
          <p:nvPr userDrawn="1"/>
        </p:nvGrpSpPr>
        <p:grpSpPr>
          <a:xfrm>
            <a:off x="4059988" y="2155401"/>
            <a:ext cx="3096847" cy="4894332"/>
            <a:chOff x="3969448" y="2443232"/>
            <a:chExt cx="5282503" cy="4427468"/>
          </a:xfrm>
        </p:grpSpPr>
        <p:sp>
          <p:nvSpPr>
            <p:cNvPr id="16" name="Rectangle: Rounded Corners 15">
              <a:extLst>
                <a:ext uri="{FF2B5EF4-FFF2-40B4-BE49-F238E27FC236}">
                  <a16:creationId xmlns:a16="http://schemas.microsoft.com/office/drawing/2014/main" id="{7D2447A5-51F2-7CAD-6C21-2936032E3D70}"/>
                </a:ext>
              </a:extLst>
            </p:cNvPr>
            <p:cNvSpPr/>
            <p:nvPr/>
          </p:nvSpPr>
          <p:spPr>
            <a:xfrm>
              <a:off x="3969448" y="2443232"/>
              <a:ext cx="5282503" cy="4427468"/>
            </a:xfrm>
            <a:prstGeom prst="roundRect">
              <a:avLst>
                <a:gd name="adj" fmla="val 4661"/>
              </a:avLst>
            </a:prstGeom>
            <a:solidFill>
              <a:srgbClr val="474D7B">
                <a:alpha val="25000"/>
              </a:srgbClr>
            </a:solidFill>
            <a:ln>
              <a:gradFill flip="none" rotWithShape="1">
                <a:gsLst>
                  <a:gs pos="84000">
                    <a:schemeClr val="bg1">
                      <a:alpha val="0"/>
                    </a:schemeClr>
                  </a:gs>
                  <a:gs pos="100000">
                    <a:schemeClr val="bg1">
                      <a:alpha val="10000"/>
                    </a:schemeClr>
                  </a:gs>
                </a:gsLst>
                <a:lin ang="18900000" scaled="1"/>
                <a:tileRect/>
              </a:gradFill>
            </a:ln>
            <a:effectLst/>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7" name="Rectangle: Rounded Corners 16">
              <a:extLst>
                <a:ext uri="{FF2B5EF4-FFF2-40B4-BE49-F238E27FC236}">
                  <a16:creationId xmlns:a16="http://schemas.microsoft.com/office/drawing/2014/main" id="{31958AE4-0BCD-FB20-02A5-EA4FC55AF9B4}"/>
                </a:ext>
              </a:extLst>
            </p:cNvPr>
            <p:cNvSpPr/>
            <p:nvPr/>
          </p:nvSpPr>
          <p:spPr>
            <a:xfrm>
              <a:off x="3969448" y="2443232"/>
              <a:ext cx="5282503" cy="4427468"/>
            </a:xfrm>
            <a:prstGeom prst="roundRect">
              <a:avLst>
                <a:gd name="adj" fmla="val 4661"/>
              </a:avLst>
            </a:prstGeom>
            <a:gradFill flip="none" rotWithShape="1">
              <a:gsLst>
                <a:gs pos="100000">
                  <a:srgbClr val="C5E0FF">
                    <a:alpha val="16000"/>
                  </a:srgbClr>
                </a:gs>
                <a:gs pos="0">
                  <a:srgbClr val="C5E0FF">
                    <a:lumMod val="100000"/>
                    <a:alpha val="0"/>
                  </a:srgbClr>
                </a:gs>
              </a:gsLst>
              <a:path path="circle">
                <a:fillToRect l="100000" t="100000"/>
              </a:path>
              <a:tileRect r="-100000" b="-100000"/>
            </a:gradFill>
            <a:ln>
              <a:solidFill>
                <a:srgbClr val="FFFFFF">
                  <a:alpha val="9000"/>
                </a:srgbClr>
              </a:solidFill>
            </a:ln>
            <a:effectLst/>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8" name="Rectangle: Rounded Corners 17">
              <a:extLst>
                <a:ext uri="{FF2B5EF4-FFF2-40B4-BE49-F238E27FC236}">
                  <a16:creationId xmlns:a16="http://schemas.microsoft.com/office/drawing/2014/main" id="{B8EBDB1F-4425-9B84-1D24-8FAA22DB973D}"/>
                </a:ext>
              </a:extLst>
            </p:cNvPr>
            <p:cNvSpPr/>
            <p:nvPr/>
          </p:nvSpPr>
          <p:spPr>
            <a:xfrm>
              <a:off x="3969448" y="2443232"/>
              <a:ext cx="5282503" cy="4427468"/>
            </a:xfrm>
            <a:prstGeom prst="roundRect">
              <a:avLst>
                <a:gd name="adj" fmla="val 4661"/>
              </a:avLst>
            </a:prstGeom>
            <a:noFill/>
            <a:ln>
              <a:gradFill flip="none" rotWithShape="1">
                <a:gsLst>
                  <a:gs pos="78000">
                    <a:schemeClr val="bg1">
                      <a:alpha val="0"/>
                    </a:schemeClr>
                  </a:gs>
                  <a:gs pos="100000">
                    <a:schemeClr val="bg1">
                      <a:alpha val="13000"/>
                    </a:schemeClr>
                  </a:gs>
                </a:gsLst>
                <a:lin ang="600000" scaled="0"/>
                <a:tileRect/>
              </a:gra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9" name="Rectangle: Rounded Corners 18">
              <a:extLst>
                <a:ext uri="{FF2B5EF4-FFF2-40B4-BE49-F238E27FC236}">
                  <a16:creationId xmlns:a16="http://schemas.microsoft.com/office/drawing/2014/main" id="{7E181437-FCF3-9F14-2851-AEAB3E536294}"/>
                </a:ext>
              </a:extLst>
            </p:cNvPr>
            <p:cNvSpPr/>
            <p:nvPr/>
          </p:nvSpPr>
          <p:spPr>
            <a:xfrm>
              <a:off x="3969448" y="2443232"/>
              <a:ext cx="5282503" cy="4427468"/>
            </a:xfrm>
            <a:prstGeom prst="roundRect">
              <a:avLst>
                <a:gd name="adj" fmla="val 4661"/>
              </a:avLst>
            </a:prstGeom>
            <a:noFill/>
            <a:ln>
              <a:gradFill flip="none" rotWithShape="1">
                <a:gsLst>
                  <a:gs pos="0">
                    <a:schemeClr val="bg1">
                      <a:alpha val="15000"/>
                    </a:schemeClr>
                  </a:gs>
                  <a:gs pos="47000">
                    <a:schemeClr val="bg1">
                      <a:alpha val="0"/>
                    </a:schemeClr>
                  </a:gs>
                </a:gsLst>
                <a:lin ang="27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grpSp>
      <p:grpSp>
        <p:nvGrpSpPr>
          <p:cNvPr id="2" name="Group 1">
            <a:extLst>
              <a:ext uri="{FF2B5EF4-FFF2-40B4-BE49-F238E27FC236}">
                <a16:creationId xmlns:a16="http://schemas.microsoft.com/office/drawing/2014/main" id="{4DE68F46-EF23-B559-5505-7A28B437CC2F}"/>
              </a:ext>
            </a:extLst>
          </p:cNvPr>
          <p:cNvGrpSpPr/>
          <p:nvPr userDrawn="1"/>
        </p:nvGrpSpPr>
        <p:grpSpPr>
          <a:xfrm>
            <a:off x="590095" y="2155401"/>
            <a:ext cx="3096847" cy="4894332"/>
            <a:chOff x="3969448" y="2443232"/>
            <a:chExt cx="5282503" cy="4427468"/>
          </a:xfrm>
        </p:grpSpPr>
        <p:sp>
          <p:nvSpPr>
            <p:cNvPr id="10" name="Rectangle: Rounded Corners 9">
              <a:extLst>
                <a:ext uri="{FF2B5EF4-FFF2-40B4-BE49-F238E27FC236}">
                  <a16:creationId xmlns:a16="http://schemas.microsoft.com/office/drawing/2014/main" id="{CB9CC609-5D03-AF7C-64AB-95D987705169}"/>
                </a:ext>
              </a:extLst>
            </p:cNvPr>
            <p:cNvSpPr/>
            <p:nvPr/>
          </p:nvSpPr>
          <p:spPr>
            <a:xfrm>
              <a:off x="3969448" y="2443232"/>
              <a:ext cx="5282503" cy="4427468"/>
            </a:xfrm>
            <a:prstGeom prst="roundRect">
              <a:avLst>
                <a:gd name="adj" fmla="val 4661"/>
              </a:avLst>
            </a:prstGeom>
            <a:solidFill>
              <a:srgbClr val="474D7B">
                <a:alpha val="25000"/>
              </a:srgbClr>
            </a:solidFill>
            <a:ln>
              <a:gradFill flip="none" rotWithShape="1">
                <a:gsLst>
                  <a:gs pos="84000">
                    <a:schemeClr val="bg1">
                      <a:alpha val="0"/>
                    </a:schemeClr>
                  </a:gs>
                  <a:gs pos="100000">
                    <a:schemeClr val="bg1">
                      <a:alpha val="10000"/>
                    </a:schemeClr>
                  </a:gs>
                </a:gsLst>
                <a:lin ang="18900000" scaled="1"/>
                <a:tileRect/>
              </a:gradFill>
            </a:ln>
            <a:effectLst/>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1" name="Rectangle: Rounded Corners 10">
              <a:extLst>
                <a:ext uri="{FF2B5EF4-FFF2-40B4-BE49-F238E27FC236}">
                  <a16:creationId xmlns:a16="http://schemas.microsoft.com/office/drawing/2014/main" id="{7578BCEA-041F-C8FF-C802-4E6367CD852E}"/>
                </a:ext>
              </a:extLst>
            </p:cNvPr>
            <p:cNvSpPr/>
            <p:nvPr/>
          </p:nvSpPr>
          <p:spPr>
            <a:xfrm>
              <a:off x="3969448" y="2443232"/>
              <a:ext cx="5282503" cy="4427468"/>
            </a:xfrm>
            <a:prstGeom prst="roundRect">
              <a:avLst>
                <a:gd name="adj" fmla="val 4661"/>
              </a:avLst>
            </a:prstGeom>
            <a:gradFill flip="none" rotWithShape="1">
              <a:gsLst>
                <a:gs pos="100000">
                  <a:srgbClr val="C5E0FF">
                    <a:alpha val="16000"/>
                  </a:srgbClr>
                </a:gs>
                <a:gs pos="0">
                  <a:srgbClr val="C5E0FF">
                    <a:lumMod val="100000"/>
                    <a:alpha val="0"/>
                  </a:srgbClr>
                </a:gs>
              </a:gsLst>
              <a:path path="circle">
                <a:fillToRect l="100000" t="100000"/>
              </a:path>
              <a:tileRect r="-100000" b="-100000"/>
            </a:gradFill>
            <a:ln>
              <a:solidFill>
                <a:srgbClr val="FFFFFF">
                  <a:alpha val="9000"/>
                </a:srgbClr>
              </a:solidFill>
            </a:ln>
            <a:effectLst/>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2" name="Rectangle: Rounded Corners 11">
              <a:extLst>
                <a:ext uri="{FF2B5EF4-FFF2-40B4-BE49-F238E27FC236}">
                  <a16:creationId xmlns:a16="http://schemas.microsoft.com/office/drawing/2014/main" id="{9D6C652F-B626-E25F-15BB-BB4D34FC4728}"/>
                </a:ext>
              </a:extLst>
            </p:cNvPr>
            <p:cNvSpPr/>
            <p:nvPr/>
          </p:nvSpPr>
          <p:spPr>
            <a:xfrm>
              <a:off x="3969448" y="2443232"/>
              <a:ext cx="5282503" cy="4427468"/>
            </a:xfrm>
            <a:prstGeom prst="roundRect">
              <a:avLst>
                <a:gd name="adj" fmla="val 4661"/>
              </a:avLst>
            </a:prstGeom>
            <a:noFill/>
            <a:ln>
              <a:gradFill flip="none" rotWithShape="1">
                <a:gsLst>
                  <a:gs pos="78000">
                    <a:schemeClr val="bg1">
                      <a:alpha val="0"/>
                    </a:schemeClr>
                  </a:gs>
                  <a:gs pos="100000">
                    <a:schemeClr val="bg1">
                      <a:alpha val="13000"/>
                    </a:schemeClr>
                  </a:gs>
                </a:gsLst>
                <a:lin ang="600000" scaled="0"/>
                <a:tileRect/>
              </a:gra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3" name="Rectangle: Rounded Corners 12">
              <a:extLst>
                <a:ext uri="{FF2B5EF4-FFF2-40B4-BE49-F238E27FC236}">
                  <a16:creationId xmlns:a16="http://schemas.microsoft.com/office/drawing/2014/main" id="{2C33C416-39D5-4BA1-9F6F-4247EE4898EC}"/>
                </a:ext>
              </a:extLst>
            </p:cNvPr>
            <p:cNvSpPr/>
            <p:nvPr/>
          </p:nvSpPr>
          <p:spPr>
            <a:xfrm>
              <a:off x="3969448" y="2443232"/>
              <a:ext cx="5282503" cy="4427468"/>
            </a:xfrm>
            <a:prstGeom prst="roundRect">
              <a:avLst>
                <a:gd name="adj" fmla="val 4661"/>
              </a:avLst>
            </a:prstGeom>
            <a:noFill/>
            <a:ln>
              <a:gradFill flip="none" rotWithShape="1">
                <a:gsLst>
                  <a:gs pos="0">
                    <a:schemeClr val="bg1">
                      <a:alpha val="15000"/>
                    </a:schemeClr>
                  </a:gs>
                  <a:gs pos="47000">
                    <a:schemeClr val="bg1">
                      <a:alpha val="0"/>
                    </a:schemeClr>
                  </a:gs>
                </a:gsLst>
                <a:lin ang="27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grpSp>
      <p:sp>
        <p:nvSpPr>
          <p:cNvPr id="3" name="Title 1">
            <a:extLst>
              <a:ext uri="{FF2B5EF4-FFF2-40B4-BE49-F238E27FC236}">
                <a16:creationId xmlns:a16="http://schemas.microsoft.com/office/drawing/2014/main" id="{3C418173-D8EA-FC35-8154-2F33B2DEF327}"/>
              </a:ext>
            </a:extLst>
          </p:cNvPr>
          <p:cNvSpPr>
            <a:spLocks noGrp="1"/>
          </p:cNvSpPr>
          <p:nvPr>
            <p:ph type="title"/>
          </p:nvPr>
        </p:nvSpPr>
        <p:spPr>
          <a:xfrm>
            <a:off x="566930" y="285820"/>
            <a:ext cx="11570993" cy="1316736"/>
          </a:xfrm>
        </p:spPr>
        <p:txBody>
          <a:bodyPr/>
          <a:lstStyle>
            <a:lvl1pPr>
              <a:defRPr>
                <a:solidFill>
                  <a:schemeClr val="bg1"/>
                </a:solidFill>
              </a:defRPr>
            </a:lvl1pPr>
          </a:lstStyle>
          <a:p>
            <a:r>
              <a:rPr lang="en-GB"/>
              <a:t>Click to edit Master title style</a:t>
            </a:r>
            <a:endParaRPr lang="en-US"/>
          </a:p>
        </p:txBody>
      </p:sp>
      <p:sp>
        <p:nvSpPr>
          <p:cNvPr id="9" name="Text Placeholder 29">
            <a:extLst>
              <a:ext uri="{FF2B5EF4-FFF2-40B4-BE49-F238E27FC236}">
                <a16:creationId xmlns:a16="http://schemas.microsoft.com/office/drawing/2014/main" id="{0B81B7A4-E1F6-1460-EBA5-A14DA6A411AF}"/>
              </a:ext>
            </a:extLst>
          </p:cNvPr>
          <p:cNvSpPr>
            <a:spLocks noGrp="1"/>
          </p:cNvSpPr>
          <p:nvPr>
            <p:ph type="body" sz="quarter" idx="10"/>
          </p:nvPr>
        </p:nvSpPr>
        <p:spPr>
          <a:xfrm>
            <a:off x="752169" y="2562001"/>
            <a:ext cx="2722061" cy="726483"/>
          </a:xfrm>
        </p:spPr>
        <p:txBody>
          <a:bodyPr>
            <a:noAutofit/>
          </a:bodyPr>
          <a:lstStyle>
            <a:lvl1pPr marL="0" indent="0" algn="l" rtl="0">
              <a:spcBef>
                <a:spcPts val="600"/>
              </a:spcBef>
              <a:buFontTx/>
              <a:buNone/>
              <a:defRPr sz="2000" b="1">
                <a:solidFill>
                  <a:schemeClr val="bg1"/>
                </a:solidFill>
              </a:defRPr>
            </a:lvl1pPr>
            <a:lvl2pPr marL="548640" indent="0" algn="l" rtl="0">
              <a:buFontTx/>
              <a:buNone/>
              <a:defRPr>
                <a:solidFill>
                  <a:schemeClr val="bg1"/>
                </a:solidFill>
              </a:defRPr>
            </a:lvl2pPr>
            <a:lvl3pPr marL="1097280" indent="0" algn="ctr">
              <a:buFontTx/>
              <a:buNone/>
              <a:defRPr>
                <a:solidFill>
                  <a:schemeClr val="bg1"/>
                </a:solidFill>
              </a:defRPr>
            </a:lvl3pPr>
            <a:lvl4pPr marL="1645920" indent="0" algn="ctr">
              <a:buFontTx/>
              <a:buNone/>
              <a:defRPr>
                <a:solidFill>
                  <a:schemeClr val="bg1"/>
                </a:solidFill>
              </a:defRPr>
            </a:lvl4pPr>
            <a:lvl5pPr marL="2194560" indent="0" algn="ctr">
              <a:buFontTx/>
              <a:buNone/>
              <a:defRPr>
                <a:solidFill>
                  <a:schemeClr val="bg1"/>
                </a:solidFill>
              </a:defRPr>
            </a:lvl5pPr>
          </a:lstStyle>
          <a:p>
            <a:pPr lvl="0"/>
            <a:r>
              <a:rPr lang="en-GB"/>
              <a:t>Click to edit Master text styles</a:t>
            </a:r>
          </a:p>
        </p:txBody>
      </p:sp>
      <p:sp>
        <p:nvSpPr>
          <p:cNvPr id="15" name="Text Placeholder 38">
            <a:extLst>
              <a:ext uri="{FF2B5EF4-FFF2-40B4-BE49-F238E27FC236}">
                <a16:creationId xmlns:a16="http://schemas.microsoft.com/office/drawing/2014/main" id="{B5937AA9-6DAF-D0A0-D46C-B8F4FDDF722D}"/>
              </a:ext>
            </a:extLst>
          </p:cNvPr>
          <p:cNvSpPr>
            <a:spLocks noGrp="1"/>
          </p:cNvSpPr>
          <p:nvPr>
            <p:ph type="body" sz="quarter" idx="13"/>
          </p:nvPr>
        </p:nvSpPr>
        <p:spPr>
          <a:xfrm>
            <a:off x="752169" y="3510116"/>
            <a:ext cx="2722061" cy="3209893"/>
          </a:xfrm>
        </p:spPr>
        <p:txBody>
          <a:bodyPr>
            <a:normAutofit/>
          </a:bodyPr>
          <a:lstStyle>
            <a:lvl1pPr algn="l" rtl="0">
              <a:buClr>
                <a:schemeClr val="bg2"/>
              </a:buClr>
              <a:defRPr sz="1800">
                <a:solidFill>
                  <a:schemeClr val="bg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p:txBody>
      </p:sp>
      <p:sp>
        <p:nvSpPr>
          <p:cNvPr id="33" name="Text Placeholder 29">
            <a:extLst>
              <a:ext uri="{FF2B5EF4-FFF2-40B4-BE49-F238E27FC236}">
                <a16:creationId xmlns:a16="http://schemas.microsoft.com/office/drawing/2014/main" id="{7FF4E746-228B-3AF1-B4FB-A730B81E3E46}"/>
              </a:ext>
            </a:extLst>
          </p:cNvPr>
          <p:cNvSpPr>
            <a:spLocks noGrp="1"/>
          </p:cNvSpPr>
          <p:nvPr>
            <p:ph type="body" sz="quarter" idx="14"/>
          </p:nvPr>
        </p:nvSpPr>
        <p:spPr>
          <a:xfrm>
            <a:off x="11164217" y="2562003"/>
            <a:ext cx="2722061" cy="726483"/>
          </a:xfrm>
        </p:spPr>
        <p:txBody>
          <a:bodyPr>
            <a:noAutofit/>
          </a:bodyPr>
          <a:lstStyle>
            <a:lvl1pPr marL="0" indent="0" algn="l" rtl="0">
              <a:spcBef>
                <a:spcPts val="600"/>
              </a:spcBef>
              <a:buFontTx/>
              <a:buNone/>
              <a:defRPr sz="2000" b="1">
                <a:solidFill>
                  <a:schemeClr val="bg1"/>
                </a:solidFill>
              </a:defRPr>
            </a:lvl1pPr>
            <a:lvl2pPr marL="548640" indent="0" algn="l" rtl="0">
              <a:buFontTx/>
              <a:buNone/>
              <a:defRPr>
                <a:solidFill>
                  <a:schemeClr val="bg1"/>
                </a:solidFill>
              </a:defRPr>
            </a:lvl2pPr>
            <a:lvl3pPr marL="1097280" indent="0" algn="ctr">
              <a:buFontTx/>
              <a:buNone/>
              <a:defRPr>
                <a:solidFill>
                  <a:schemeClr val="bg1"/>
                </a:solidFill>
              </a:defRPr>
            </a:lvl3pPr>
            <a:lvl4pPr marL="1645920" indent="0" algn="ctr">
              <a:buFontTx/>
              <a:buNone/>
              <a:defRPr>
                <a:solidFill>
                  <a:schemeClr val="bg1"/>
                </a:solidFill>
              </a:defRPr>
            </a:lvl4pPr>
            <a:lvl5pPr marL="2194560" indent="0" algn="ctr">
              <a:buFontTx/>
              <a:buNone/>
              <a:defRPr>
                <a:solidFill>
                  <a:schemeClr val="bg1"/>
                </a:solidFill>
              </a:defRPr>
            </a:lvl5pPr>
          </a:lstStyle>
          <a:p>
            <a:pPr lvl="0"/>
            <a:r>
              <a:rPr lang="en-GB"/>
              <a:t>Click to edit Master text styles</a:t>
            </a:r>
          </a:p>
        </p:txBody>
      </p:sp>
      <p:sp>
        <p:nvSpPr>
          <p:cNvPr id="34" name="Text Placeholder 38">
            <a:extLst>
              <a:ext uri="{FF2B5EF4-FFF2-40B4-BE49-F238E27FC236}">
                <a16:creationId xmlns:a16="http://schemas.microsoft.com/office/drawing/2014/main" id="{72A53CBA-C24D-7114-A3A0-BFC006F6B675}"/>
              </a:ext>
            </a:extLst>
          </p:cNvPr>
          <p:cNvSpPr>
            <a:spLocks noGrp="1"/>
          </p:cNvSpPr>
          <p:nvPr>
            <p:ph type="body" sz="quarter" idx="15"/>
          </p:nvPr>
        </p:nvSpPr>
        <p:spPr>
          <a:xfrm>
            <a:off x="11164217" y="3510118"/>
            <a:ext cx="2722061" cy="3209893"/>
          </a:xfrm>
        </p:spPr>
        <p:txBody>
          <a:bodyPr>
            <a:normAutofit/>
          </a:bodyPr>
          <a:lstStyle>
            <a:lvl1pPr algn="l" rtl="0">
              <a:buClr>
                <a:schemeClr val="bg2"/>
              </a:buClr>
              <a:defRPr sz="1800">
                <a:solidFill>
                  <a:schemeClr val="bg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p:txBody>
      </p:sp>
      <p:sp>
        <p:nvSpPr>
          <p:cNvPr id="40" name="Text Placeholder 29">
            <a:extLst>
              <a:ext uri="{FF2B5EF4-FFF2-40B4-BE49-F238E27FC236}">
                <a16:creationId xmlns:a16="http://schemas.microsoft.com/office/drawing/2014/main" id="{8DFECA9C-D4AD-5ECA-C2B1-5C482D11CAB0}"/>
              </a:ext>
            </a:extLst>
          </p:cNvPr>
          <p:cNvSpPr>
            <a:spLocks noGrp="1"/>
          </p:cNvSpPr>
          <p:nvPr>
            <p:ph type="body" sz="quarter" idx="16"/>
          </p:nvPr>
        </p:nvSpPr>
        <p:spPr>
          <a:xfrm>
            <a:off x="7713253" y="2562005"/>
            <a:ext cx="2722061" cy="726483"/>
          </a:xfrm>
        </p:spPr>
        <p:txBody>
          <a:bodyPr>
            <a:noAutofit/>
          </a:bodyPr>
          <a:lstStyle>
            <a:lvl1pPr marL="0" indent="0" algn="l" rtl="0">
              <a:spcBef>
                <a:spcPts val="600"/>
              </a:spcBef>
              <a:buFontTx/>
              <a:buNone/>
              <a:defRPr sz="2000" b="1">
                <a:solidFill>
                  <a:schemeClr val="bg1"/>
                </a:solidFill>
              </a:defRPr>
            </a:lvl1pPr>
            <a:lvl2pPr marL="548640" indent="0" algn="l" rtl="0">
              <a:buFontTx/>
              <a:buNone/>
              <a:defRPr>
                <a:solidFill>
                  <a:schemeClr val="bg1"/>
                </a:solidFill>
              </a:defRPr>
            </a:lvl2pPr>
            <a:lvl3pPr marL="1097280" indent="0" algn="ctr">
              <a:buFontTx/>
              <a:buNone/>
              <a:defRPr>
                <a:solidFill>
                  <a:schemeClr val="bg1"/>
                </a:solidFill>
              </a:defRPr>
            </a:lvl3pPr>
            <a:lvl4pPr marL="1645920" indent="0" algn="ctr">
              <a:buFontTx/>
              <a:buNone/>
              <a:defRPr>
                <a:solidFill>
                  <a:schemeClr val="bg1"/>
                </a:solidFill>
              </a:defRPr>
            </a:lvl4pPr>
            <a:lvl5pPr marL="2194560" indent="0" algn="ctr">
              <a:buFontTx/>
              <a:buNone/>
              <a:defRPr>
                <a:solidFill>
                  <a:schemeClr val="bg1"/>
                </a:solidFill>
              </a:defRPr>
            </a:lvl5pPr>
          </a:lstStyle>
          <a:p>
            <a:pPr lvl="0"/>
            <a:r>
              <a:rPr lang="en-GB"/>
              <a:t>Click to edit Master text styles</a:t>
            </a:r>
          </a:p>
        </p:txBody>
      </p:sp>
      <p:sp>
        <p:nvSpPr>
          <p:cNvPr id="41" name="Text Placeholder 38">
            <a:extLst>
              <a:ext uri="{FF2B5EF4-FFF2-40B4-BE49-F238E27FC236}">
                <a16:creationId xmlns:a16="http://schemas.microsoft.com/office/drawing/2014/main" id="{90C79F49-B684-328A-6954-78D5FE3E368C}"/>
              </a:ext>
            </a:extLst>
          </p:cNvPr>
          <p:cNvSpPr>
            <a:spLocks noGrp="1"/>
          </p:cNvSpPr>
          <p:nvPr>
            <p:ph type="body" sz="quarter" idx="17"/>
          </p:nvPr>
        </p:nvSpPr>
        <p:spPr>
          <a:xfrm>
            <a:off x="7713253" y="3510120"/>
            <a:ext cx="2722061" cy="3209893"/>
          </a:xfrm>
        </p:spPr>
        <p:txBody>
          <a:bodyPr>
            <a:normAutofit/>
          </a:bodyPr>
          <a:lstStyle>
            <a:lvl1pPr algn="l" rtl="0">
              <a:buClr>
                <a:schemeClr val="bg2"/>
              </a:buClr>
              <a:defRPr sz="1800">
                <a:solidFill>
                  <a:schemeClr val="bg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p:txBody>
      </p:sp>
      <p:sp>
        <p:nvSpPr>
          <p:cNvPr id="43" name="Text Placeholder 29">
            <a:extLst>
              <a:ext uri="{FF2B5EF4-FFF2-40B4-BE49-F238E27FC236}">
                <a16:creationId xmlns:a16="http://schemas.microsoft.com/office/drawing/2014/main" id="{100437C7-49CF-2D05-0C9E-E352140A638B}"/>
              </a:ext>
            </a:extLst>
          </p:cNvPr>
          <p:cNvSpPr>
            <a:spLocks noGrp="1"/>
          </p:cNvSpPr>
          <p:nvPr>
            <p:ph type="body" sz="quarter" idx="18"/>
          </p:nvPr>
        </p:nvSpPr>
        <p:spPr>
          <a:xfrm>
            <a:off x="4247382" y="2562006"/>
            <a:ext cx="2722061" cy="726483"/>
          </a:xfrm>
        </p:spPr>
        <p:txBody>
          <a:bodyPr>
            <a:noAutofit/>
          </a:bodyPr>
          <a:lstStyle>
            <a:lvl1pPr marL="0" indent="0" algn="l" rtl="0">
              <a:spcBef>
                <a:spcPts val="600"/>
              </a:spcBef>
              <a:buFontTx/>
              <a:buNone/>
              <a:defRPr sz="2000" b="1">
                <a:solidFill>
                  <a:schemeClr val="bg1"/>
                </a:solidFill>
              </a:defRPr>
            </a:lvl1pPr>
            <a:lvl2pPr marL="548640" indent="0" algn="l" rtl="0">
              <a:buFontTx/>
              <a:buNone/>
              <a:defRPr>
                <a:solidFill>
                  <a:schemeClr val="bg1"/>
                </a:solidFill>
              </a:defRPr>
            </a:lvl2pPr>
            <a:lvl3pPr marL="1097280" indent="0" algn="ctr">
              <a:buFontTx/>
              <a:buNone/>
              <a:defRPr>
                <a:solidFill>
                  <a:schemeClr val="bg1"/>
                </a:solidFill>
              </a:defRPr>
            </a:lvl3pPr>
            <a:lvl4pPr marL="1645920" indent="0" algn="ctr">
              <a:buFontTx/>
              <a:buNone/>
              <a:defRPr>
                <a:solidFill>
                  <a:schemeClr val="bg1"/>
                </a:solidFill>
              </a:defRPr>
            </a:lvl4pPr>
            <a:lvl5pPr marL="2194560" indent="0" algn="ctr">
              <a:buFontTx/>
              <a:buNone/>
              <a:defRPr>
                <a:solidFill>
                  <a:schemeClr val="bg1"/>
                </a:solidFill>
              </a:defRPr>
            </a:lvl5pPr>
          </a:lstStyle>
          <a:p>
            <a:pPr lvl="0"/>
            <a:r>
              <a:rPr lang="en-GB"/>
              <a:t>Click to edit Master text styles</a:t>
            </a:r>
          </a:p>
        </p:txBody>
      </p:sp>
      <p:sp>
        <p:nvSpPr>
          <p:cNvPr id="44" name="Text Placeholder 38">
            <a:extLst>
              <a:ext uri="{FF2B5EF4-FFF2-40B4-BE49-F238E27FC236}">
                <a16:creationId xmlns:a16="http://schemas.microsoft.com/office/drawing/2014/main" id="{BDC612F7-DC60-7E45-9603-5E9884191697}"/>
              </a:ext>
            </a:extLst>
          </p:cNvPr>
          <p:cNvSpPr>
            <a:spLocks noGrp="1"/>
          </p:cNvSpPr>
          <p:nvPr>
            <p:ph type="body" sz="quarter" idx="19"/>
          </p:nvPr>
        </p:nvSpPr>
        <p:spPr>
          <a:xfrm>
            <a:off x="4247382" y="3510121"/>
            <a:ext cx="2722061" cy="3209893"/>
          </a:xfrm>
        </p:spPr>
        <p:txBody>
          <a:bodyPr>
            <a:normAutofit/>
          </a:bodyPr>
          <a:lstStyle>
            <a:lvl1pPr algn="l" rtl="0">
              <a:buClr>
                <a:schemeClr val="bg2"/>
              </a:buClr>
              <a:defRPr sz="1800">
                <a:solidFill>
                  <a:schemeClr val="bg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p:txBody>
      </p:sp>
    </p:spTree>
    <p:extLst>
      <p:ext uri="{BB962C8B-B14F-4D97-AF65-F5344CB8AC3E}">
        <p14:creationId xmlns:p14="http://schemas.microsoft.com/office/powerpoint/2010/main" val="40871604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_four_topics_07">
    <p:spTree>
      <p:nvGrpSpPr>
        <p:cNvPr id="1" name=""/>
        <p:cNvGrpSpPr/>
        <p:nvPr/>
      </p:nvGrpSpPr>
      <p:grpSpPr>
        <a:xfrm>
          <a:off x="0" y="0"/>
          <a:ext cx="0" cy="0"/>
          <a:chOff x="0" y="0"/>
          <a:chExt cx="0" cy="0"/>
        </a:xfrm>
      </p:grpSpPr>
      <p:pic>
        <p:nvPicPr>
          <p:cNvPr id="7" name="Picture 6" descr="A blue and black background&#10;&#10;Description automatically generated">
            <a:extLst>
              <a:ext uri="{FF2B5EF4-FFF2-40B4-BE49-F238E27FC236}">
                <a16:creationId xmlns:a16="http://schemas.microsoft.com/office/drawing/2014/main" id="{4AB0CE97-F871-6038-66F1-DF14AD0FCE9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4630400" cy="8229600"/>
          </a:xfrm>
          <a:prstGeom prst="rect">
            <a:avLst/>
          </a:prstGeom>
        </p:spPr>
      </p:pic>
      <p:pic>
        <p:nvPicPr>
          <p:cNvPr id="5" name="Picture 4">
            <a:extLst>
              <a:ext uri="{FF2B5EF4-FFF2-40B4-BE49-F238E27FC236}">
                <a16:creationId xmlns:a16="http://schemas.microsoft.com/office/drawing/2014/main" id="{E2309513-6016-7C0C-7EF1-B1DD054EF581}"/>
              </a:ext>
            </a:extLst>
          </p:cNvPr>
          <p:cNvPicPr>
            <a:picLocks noChangeAspect="1"/>
          </p:cNvPicPr>
          <p:nvPr userDrawn="1"/>
        </p:nvPicPr>
        <p:blipFill>
          <a:blip r:embed="rId3"/>
          <a:stretch>
            <a:fillRect/>
          </a:stretch>
        </p:blipFill>
        <p:spPr>
          <a:xfrm>
            <a:off x="571655" y="7874360"/>
            <a:ext cx="873252" cy="113467"/>
          </a:xfrm>
          <a:prstGeom prst="rect">
            <a:avLst/>
          </a:prstGeom>
        </p:spPr>
      </p:pic>
      <p:sp>
        <p:nvSpPr>
          <p:cNvPr id="6" name="Slide Number Placeholder 5">
            <a:extLst>
              <a:ext uri="{FF2B5EF4-FFF2-40B4-BE49-F238E27FC236}">
                <a16:creationId xmlns:a16="http://schemas.microsoft.com/office/drawing/2014/main" id="{32DEF7C3-2E34-A93E-6899-0B74859002B4}"/>
              </a:ext>
            </a:extLst>
          </p:cNvPr>
          <p:cNvSpPr txBox="1">
            <a:spLocks/>
          </p:cNvSpPr>
          <p:nvPr userDrawn="1"/>
        </p:nvSpPr>
        <p:spPr>
          <a:xfrm>
            <a:off x="10771632" y="7627623"/>
            <a:ext cx="3291840" cy="438150"/>
          </a:xfrm>
          <a:prstGeom prst="rect">
            <a:avLst/>
          </a:prstGeom>
        </p:spPr>
        <p:txBody>
          <a:bodyPr vert="horz" lIns="0" tIns="54864" rIns="0" bIns="54864" rtlCol="0" anchor="b"/>
          <a:lstStyle>
            <a:defPPr>
              <a:defRPr lang="en-US"/>
            </a:defPPr>
            <a:lvl1pPr marL="0" algn="l" defTabSz="1218960" rtl="0" eaLnBrk="1" latinLnBrk="0" hangingPunct="1">
              <a:defRPr sz="1200" kern="1200">
                <a:solidFill>
                  <a:schemeClr val="bg2">
                    <a:lumMod val="40000"/>
                    <a:lumOff val="60000"/>
                  </a:schemeClr>
                </a:solidFill>
                <a:latin typeface="+mn-lt"/>
                <a:ea typeface="+mn-ea"/>
                <a:cs typeface="+mn-cs"/>
              </a:defRPr>
            </a:lvl1pPr>
            <a:lvl2pPr marL="609475" algn="l" defTabSz="1218960" rtl="0" eaLnBrk="1" latinLnBrk="0" hangingPunct="1">
              <a:defRPr sz="2400" kern="1200">
                <a:solidFill>
                  <a:schemeClr val="tx1"/>
                </a:solidFill>
                <a:latin typeface="+mn-lt"/>
                <a:ea typeface="+mn-ea"/>
                <a:cs typeface="+mn-cs"/>
              </a:defRPr>
            </a:lvl2pPr>
            <a:lvl3pPr marL="1218960" algn="l" defTabSz="1218960" rtl="0" eaLnBrk="1" latinLnBrk="0" hangingPunct="1">
              <a:defRPr sz="2400" kern="1200">
                <a:solidFill>
                  <a:schemeClr val="tx1"/>
                </a:solidFill>
                <a:latin typeface="+mn-lt"/>
                <a:ea typeface="+mn-ea"/>
                <a:cs typeface="+mn-cs"/>
              </a:defRPr>
            </a:lvl3pPr>
            <a:lvl4pPr marL="1828437" algn="l" defTabSz="1218960" rtl="0" eaLnBrk="1" latinLnBrk="0" hangingPunct="1">
              <a:defRPr sz="2400" kern="1200">
                <a:solidFill>
                  <a:schemeClr val="tx1"/>
                </a:solidFill>
                <a:latin typeface="+mn-lt"/>
                <a:ea typeface="+mn-ea"/>
                <a:cs typeface="+mn-cs"/>
              </a:defRPr>
            </a:lvl4pPr>
            <a:lvl5pPr marL="2437918" algn="l" defTabSz="1218960" rtl="0" eaLnBrk="1" latinLnBrk="0" hangingPunct="1">
              <a:defRPr sz="2400" kern="1200">
                <a:solidFill>
                  <a:schemeClr val="tx1"/>
                </a:solidFill>
                <a:latin typeface="+mn-lt"/>
                <a:ea typeface="+mn-ea"/>
                <a:cs typeface="+mn-cs"/>
              </a:defRPr>
            </a:lvl5pPr>
            <a:lvl6pPr marL="3047392" algn="l" defTabSz="1218960" rtl="0" eaLnBrk="1" latinLnBrk="0" hangingPunct="1">
              <a:defRPr sz="2400" kern="1200">
                <a:solidFill>
                  <a:schemeClr val="tx1"/>
                </a:solidFill>
                <a:latin typeface="+mn-lt"/>
                <a:ea typeface="+mn-ea"/>
                <a:cs typeface="+mn-cs"/>
              </a:defRPr>
            </a:lvl6pPr>
            <a:lvl7pPr marL="3656867" algn="l" defTabSz="1218960" rtl="0" eaLnBrk="1" latinLnBrk="0" hangingPunct="1">
              <a:defRPr sz="2400" kern="1200">
                <a:solidFill>
                  <a:schemeClr val="tx1"/>
                </a:solidFill>
                <a:latin typeface="+mn-lt"/>
                <a:ea typeface="+mn-ea"/>
                <a:cs typeface="+mn-cs"/>
              </a:defRPr>
            </a:lvl7pPr>
            <a:lvl8pPr marL="4266347" algn="l" defTabSz="1218960" rtl="0" eaLnBrk="1" latinLnBrk="0" hangingPunct="1">
              <a:defRPr sz="2400" kern="1200">
                <a:solidFill>
                  <a:schemeClr val="tx1"/>
                </a:solidFill>
                <a:latin typeface="+mn-lt"/>
                <a:ea typeface="+mn-ea"/>
                <a:cs typeface="+mn-cs"/>
              </a:defRPr>
            </a:lvl8pPr>
            <a:lvl9pPr marL="4875825" algn="l" defTabSz="1218960" rtl="0" eaLnBrk="1" latinLnBrk="0" hangingPunct="1">
              <a:defRPr sz="2400" kern="1200">
                <a:solidFill>
                  <a:schemeClr val="tx1"/>
                </a:solidFill>
                <a:latin typeface="+mn-lt"/>
                <a:ea typeface="+mn-ea"/>
                <a:cs typeface="+mn-cs"/>
              </a:defRPr>
            </a:lvl9pPr>
          </a:lstStyle>
          <a:p>
            <a:pPr algn="r" defTabSz="1097225"/>
            <a:fld id="{C87E8D51-AD08-48EE-84A7-E19A6D3C2143}" type="slidenum">
              <a:rPr lang="en-US" sz="840" kern="1200" smtClean="0">
                <a:solidFill>
                  <a:schemeClr val="bg1"/>
                </a:solidFill>
                <a:latin typeface="+mn-lt"/>
                <a:ea typeface="+mn-ea"/>
                <a:cs typeface="+mn-cs"/>
              </a:rPr>
              <a:pPr algn="r" defTabSz="1097225"/>
              <a:t>‹#›</a:t>
            </a:fld>
            <a:endParaRPr lang="en-US" sz="840" kern="1200">
              <a:solidFill>
                <a:schemeClr val="bg1"/>
              </a:solidFill>
              <a:latin typeface="+mn-lt"/>
              <a:ea typeface="+mn-ea"/>
              <a:cs typeface="+mn-cs"/>
            </a:endParaRPr>
          </a:p>
        </p:txBody>
      </p:sp>
      <p:grpSp>
        <p:nvGrpSpPr>
          <p:cNvPr id="2" name="Group 1">
            <a:extLst>
              <a:ext uri="{FF2B5EF4-FFF2-40B4-BE49-F238E27FC236}">
                <a16:creationId xmlns:a16="http://schemas.microsoft.com/office/drawing/2014/main" id="{63E4782C-0269-0349-6CED-44144FEA3829}"/>
              </a:ext>
            </a:extLst>
          </p:cNvPr>
          <p:cNvGrpSpPr/>
          <p:nvPr userDrawn="1"/>
        </p:nvGrpSpPr>
        <p:grpSpPr>
          <a:xfrm>
            <a:off x="566926" y="2438402"/>
            <a:ext cx="6423810" cy="2092293"/>
            <a:chOff x="3969448" y="2443232"/>
            <a:chExt cx="5282503" cy="4427468"/>
          </a:xfrm>
        </p:grpSpPr>
        <p:sp>
          <p:nvSpPr>
            <p:cNvPr id="18" name="Rectangle: Rounded Corners 17">
              <a:extLst>
                <a:ext uri="{FF2B5EF4-FFF2-40B4-BE49-F238E27FC236}">
                  <a16:creationId xmlns:a16="http://schemas.microsoft.com/office/drawing/2014/main" id="{A9E86739-2AB2-2401-35F9-0B40D433167D}"/>
                </a:ext>
              </a:extLst>
            </p:cNvPr>
            <p:cNvSpPr/>
            <p:nvPr/>
          </p:nvSpPr>
          <p:spPr>
            <a:xfrm>
              <a:off x="3969448" y="2443232"/>
              <a:ext cx="5282503" cy="4427468"/>
            </a:xfrm>
            <a:prstGeom prst="roundRect">
              <a:avLst>
                <a:gd name="adj" fmla="val 4661"/>
              </a:avLst>
            </a:prstGeom>
            <a:solidFill>
              <a:srgbClr val="474D7B">
                <a:alpha val="25000"/>
              </a:srgbClr>
            </a:solidFill>
            <a:ln>
              <a:gradFill flip="none" rotWithShape="1">
                <a:gsLst>
                  <a:gs pos="84000">
                    <a:schemeClr val="bg1">
                      <a:alpha val="0"/>
                    </a:schemeClr>
                  </a:gs>
                  <a:gs pos="100000">
                    <a:schemeClr val="bg1">
                      <a:alpha val="10000"/>
                    </a:schemeClr>
                  </a:gs>
                </a:gsLst>
                <a:lin ang="18900000" scaled="1"/>
                <a:tileRect/>
              </a:gradFill>
            </a:ln>
            <a:effectLst/>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0"/>
              <a:endParaRPr lang="he-IL"/>
            </a:p>
          </p:txBody>
        </p:sp>
        <p:sp>
          <p:nvSpPr>
            <p:cNvPr id="19" name="Rectangle: Rounded Corners 18">
              <a:extLst>
                <a:ext uri="{FF2B5EF4-FFF2-40B4-BE49-F238E27FC236}">
                  <a16:creationId xmlns:a16="http://schemas.microsoft.com/office/drawing/2014/main" id="{D01CC2B9-6EEB-F340-CEE4-95F05B525D8E}"/>
                </a:ext>
              </a:extLst>
            </p:cNvPr>
            <p:cNvSpPr/>
            <p:nvPr/>
          </p:nvSpPr>
          <p:spPr>
            <a:xfrm>
              <a:off x="3969448" y="2443232"/>
              <a:ext cx="5282503" cy="4427468"/>
            </a:xfrm>
            <a:prstGeom prst="roundRect">
              <a:avLst>
                <a:gd name="adj" fmla="val 4661"/>
              </a:avLst>
            </a:prstGeom>
            <a:gradFill flip="none" rotWithShape="1">
              <a:gsLst>
                <a:gs pos="100000">
                  <a:srgbClr val="C5E0FF">
                    <a:alpha val="16000"/>
                  </a:srgbClr>
                </a:gs>
                <a:gs pos="0">
                  <a:srgbClr val="C5E0FF">
                    <a:lumMod val="100000"/>
                    <a:alpha val="0"/>
                  </a:srgbClr>
                </a:gs>
              </a:gsLst>
              <a:path path="circle">
                <a:fillToRect l="100000" t="100000"/>
              </a:path>
              <a:tileRect r="-100000" b="-100000"/>
            </a:gradFill>
            <a:ln>
              <a:solidFill>
                <a:srgbClr val="FFFFFF">
                  <a:alpha val="9000"/>
                </a:srgbClr>
              </a:solidFill>
            </a:ln>
            <a:effectLst/>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0"/>
              <a:endParaRPr lang="he-IL"/>
            </a:p>
          </p:txBody>
        </p:sp>
        <p:sp>
          <p:nvSpPr>
            <p:cNvPr id="20" name="Rectangle: Rounded Corners 19">
              <a:extLst>
                <a:ext uri="{FF2B5EF4-FFF2-40B4-BE49-F238E27FC236}">
                  <a16:creationId xmlns:a16="http://schemas.microsoft.com/office/drawing/2014/main" id="{46CC4EDA-1783-BFF7-7030-45BDDC86E499}"/>
                </a:ext>
              </a:extLst>
            </p:cNvPr>
            <p:cNvSpPr/>
            <p:nvPr/>
          </p:nvSpPr>
          <p:spPr>
            <a:xfrm>
              <a:off x="3969448" y="2443232"/>
              <a:ext cx="5282503" cy="4427468"/>
            </a:xfrm>
            <a:prstGeom prst="roundRect">
              <a:avLst>
                <a:gd name="adj" fmla="val 4661"/>
              </a:avLst>
            </a:prstGeom>
            <a:noFill/>
            <a:ln>
              <a:gradFill flip="none" rotWithShape="1">
                <a:gsLst>
                  <a:gs pos="78000">
                    <a:schemeClr val="bg1">
                      <a:alpha val="0"/>
                    </a:schemeClr>
                  </a:gs>
                  <a:gs pos="100000">
                    <a:schemeClr val="bg1">
                      <a:alpha val="13000"/>
                    </a:schemeClr>
                  </a:gs>
                </a:gsLst>
                <a:lin ang="600000" scaled="0"/>
                <a:tileRect/>
              </a:gra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0"/>
              <a:endParaRPr lang="he-IL"/>
            </a:p>
          </p:txBody>
        </p:sp>
        <p:sp>
          <p:nvSpPr>
            <p:cNvPr id="21" name="Rectangle: Rounded Corners 20">
              <a:extLst>
                <a:ext uri="{FF2B5EF4-FFF2-40B4-BE49-F238E27FC236}">
                  <a16:creationId xmlns:a16="http://schemas.microsoft.com/office/drawing/2014/main" id="{81F09210-76EC-D1D6-B8C7-A6A3957FE5D8}"/>
                </a:ext>
              </a:extLst>
            </p:cNvPr>
            <p:cNvSpPr/>
            <p:nvPr/>
          </p:nvSpPr>
          <p:spPr>
            <a:xfrm>
              <a:off x="3969448" y="2443232"/>
              <a:ext cx="5282503" cy="4427468"/>
            </a:xfrm>
            <a:prstGeom prst="roundRect">
              <a:avLst>
                <a:gd name="adj" fmla="val 4661"/>
              </a:avLst>
            </a:prstGeom>
            <a:noFill/>
            <a:ln>
              <a:gradFill flip="none" rotWithShape="1">
                <a:gsLst>
                  <a:gs pos="0">
                    <a:schemeClr val="bg1">
                      <a:alpha val="15000"/>
                    </a:schemeClr>
                  </a:gs>
                  <a:gs pos="47000">
                    <a:schemeClr val="bg1">
                      <a:alpha val="0"/>
                    </a:schemeClr>
                  </a:gs>
                </a:gsLst>
                <a:lin ang="27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0"/>
              <a:endParaRPr lang="he-IL"/>
            </a:p>
          </p:txBody>
        </p:sp>
      </p:grpSp>
      <p:grpSp>
        <p:nvGrpSpPr>
          <p:cNvPr id="22" name="Group 21">
            <a:extLst>
              <a:ext uri="{FF2B5EF4-FFF2-40B4-BE49-F238E27FC236}">
                <a16:creationId xmlns:a16="http://schemas.microsoft.com/office/drawing/2014/main" id="{21004336-0387-9206-518D-52884A78ED01}"/>
              </a:ext>
            </a:extLst>
          </p:cNvPr>
          <p:cNvGrpSpPr/>
          <p:nvPr userDrawn="1"/>
        </p:nvGrpSpPr>
        <p:grpSpPr>
          <a:xfrm>
            <a:off x="7639661" y="2438402"/>
            <a:ext cx="6423810" cy="2092293"/>
            <a:chOff x="3969448" y="2443232"/>
            <a:chExt cx="5282503" cy="4427468"/>
          </a:xfrm>
        </p:grpSpPr>
        <p:sp>
          <p:nvSpPr>
            <p:cNvPr id="23" name="Rectangle: Rounded Corners 22">
              <a:extLst>
                <a:ext uri="{FF2B5EF4-FFF2-40B4-BE49-F238E27FC236}">
                  <a16:creationId xmlns:a16="http://schemas.microsoft.com/office/drawing/2014/main" id="{CABA823D-7D1E-4846-2EFF-C916DB25CB48}"/>
                </a:ext>
              </a:extLst>
            </p:cNvPr>
            <p:cNvSpPr/>
            <p:nvPr/>
          </p:nvSpPr>
          <p:spPr>
            <a:xfrm>
              <a:off x="3969448" y="2443232"/>
              <a:ext cx="5282503" cy="4427468"/>
            </a:xfrm>
            <a:prstGeom prst="roundRect">
              <a:avLst>
                <a:gd name="adj" fmla="val 4661"/>
              </a:avLst>
            </a:prstGeom>
            <a:solidFill>
              <a:srgbClr val="474D7B">
                <a:alpha val="25000"/>
              </a:srgbClr>
            </a:solidFill>
            <a:ln>
              <a:gradFill flip="none" rotWithShape="1">
                <a:gsLst>
                  <a:gs pos="84000">
                    <a:schemeClr val="bg1">
                      <a:alpha val="0"/>
                    </a:schemeClr>
                  </a:gs>
                  <a:gs pos="100000">
                    <a:schemeClr val="bg1">
                      <a:alpha val="10000"/>
                    </a:schemeClr>
                  </a:gs>
                </a:gsLst>
                <a:lin ang="18900000" scaled="1"/>
                <a:tileRect/>
              </a:gradFill>
            </a:ln>
            <a:effectLst/>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0"/>
              <a:endParaRPr lang="he-IL"/>
            </a:p>
          </p:txBody>
        </p:sp>
        <p:sp>
          <p:nvSpPr>
            <p:cNvPr id="24" name="Rectangle: Rounded Corners 23">
              <a:extLst>
                <a:ext uri="{FF2B5EF4-FFF2-40B4-BE49-F238E27FC236}">
                  <a16:creationId xmlns:a16="http://schemas.microsoft.com/office/drawing/2014/main" id="{B0484248-12E5-4ECE-1F09-AA6C79AF5671}"/>
                </a:ext>
              </a:extLst>
            </p:cNvPr>
            <p:cNvSpPr/>
            <p:nvPr/>
          </p:nvSpPr>
          <p:spPr>
            <a:xfrm>
              <a:off x="3969448" y="2443232"/>
              <a:ext cx="5282503" cy="4427468"/>
            </a:xfrm>
            <a:prstGeom prst="roundRect">
              <a:avLst>
                <a:gd name="adj" fmla="val 4661"/>
              </a:avLst>
            </a:prstGeom>
            <a:gradFill flip="none" rotWithShape="1">
              <a:gsLst>
                <a:gs pos="100000">
                  <a:srgbClr val="C5E0FF">
                    <a:alpha val="16000"/>
                  </a:srgbClr>
                </a:gs>
                <a:gs pos="0">
                  <a:srgbClr val="C5E0FF">
                    <a:lumMod val="100000"/>
                    <a:alpha val="0"/>
                  </a:srgbClr>
                </a:gs>
              </a:gsLst>
              <a:path path="circle">
                <a:fillToRect l="100000" t="100000"/>
              </a:path>
              <a:tileRect r="-100000" b="-100000"/>
            </a:gradFill>
            <a:ln>
              <a:solidFill>
                <a:srgbClr val="FFFFFF">
                  <a:alpha val="9000"/>
                </a:srgbClr>
              </a:solidFill>
            </a:ln>
            <a:effectLst/>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0"/>
              <a:endParaRPr lang="he-IL"/>
            </a:p>
          </p:txBody>
        </p:sp>
        <p:sp>
          <p:nvSpPr>
            <p:cNvPr id="25" name="Rectangle: Rounded Corners 24">
              <a:extLst>
                <a:ext uri="{FF2B5EF4-FFF2-40B4-BE49-F238E27FC236}">
                  <a16:creationId xmlns:a16="http://schemas.microsoft.com/office/drawing/2014/main" id="{9322D2A1-B016-550A-E7D9-579E2BEB6919}"/>
                </a:ext>
              </a:extLst>
            </p:cNvPr>
            <p:cNvSpPr/>
            <p:nvPr/>
          </p:nvSpPr>
          <p:spPr>
            <a:xfrm>
              <a:off x="3969448" y="2443232"/>
              <a:ext cx="5282503" cy="4427468"/>
            </a:xfrm>
            <a:prstGeom prst="roundRect">
              <a:avLst>
                <a:gd name="adj" fmla="val 4661"/>
              </a:avLst>
            </a:prstGeom>
            <a:noFill/>
            <a:ln>
              <a:gradFill flip="none" rotWithShape="1">
                <a:gsLst>
                  <a:gs pos="78000">
                    <a:schemeClr val="bg1">
                      <a:alpha val="0"/>
                    </a:schemeClr>
                  </a:gs>
                  <a:gs pos="100000">
                    <a:schemeClr val="bg1">
                      <a:alpha val="13000"/>
                    </a:schemeClr>
                  </a:gs>
                </a:gsLst>
                <a:lin ang="600000" scaled="0"/>
                <a:tileRect/>
              </a:gra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0"/>
              <a:endParaRPr lang="he-IL"/>
            </a:p>
          </p:txBody>
        </p:sp>
        <p:sp>
          <p:nvSpPr>
            <p:cNvPr id="26" name="Rectangle: Rounded Corners 25">
              <a:extLst>
                <a:ext uri="{FF2B5EF4-FFF2-40B4-BE49-F238E27FC236}">
                  <a16:creationId xmlns:a16="http://schemas.microsoft.com/office/drawing/2014/main" id="{857C9D66-6242-D52C-00AC-75A689319977}"/>
                </a:ext>
              </a:extLst>
            </p:cNvPr>
            <p:cNvSpPr/>
            <p:nvPr/>
          </p:nvSpPr>
          <p:spPr>
            <a:xfrm>
              <a:off x="3969448" y="2443232"/>
              <a:ext cx="5282503" cy="4427468"/>
            </a:xfrm>
            <a:prstGeom prst="roundRect">
              <a:avLst>
                <a:gd name="adj" fmla="val 4661"/>
              </a:avLst>
            </a:prstGeom>
            <a:noFill/>
            <a:ln>
              <a:gradFill flip="none" rotWithShape="1">
                <a:gsLst>
                  <a:gs pos="0">
                    <a:schemeClr val="bg1">
                      <a:alpha val="15000"/>
                    </a:schemeClr>
                  </a:gs>
                  <a:gs pos="47000">
                    <a:schemeClr val="bg1">
                      <a:alpha val="0"/>
                    </a:schemeClr>
                  </a:gs>
                </a:gsLst>
                <a:lin ang="27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0"/>
              <a:endParaRPr lang="he-IL"/>
            </a:p>
          </p:txBody>
        </p:sp>
      </p:grpSp>
      <p:grpSp>
        <p:nvGrpSpPr>
          <p:cNvPr id="28" name="Group 27">
            <a:extLst>
              <a:ext uri="{FF2B5EF4-FFF2-40B4-BE49-F238E27FC236}">
                <a16:creationId xmlns:a16="http://schemas.microsoft.com/office/drawing/2014/main" id="{C1190C30-F384-8F20-A231-84287CFA7120}"/>
              </a:ext>
            </a:extLst>
          </p:cNvPr>
          <p:cNvGrpSpPr/>
          <p:nvPr userDrawn="1"/>
        </p:nvGrpSpPr>
        <p:grpSpPr>
          <a:xfrm>
            <a:off x="566926" y="4918110"/>
            <a:ext cx="6423810" cy="2092293"/>
            <a:chOff x="3969448" y="2443232"/>
            <a:chExt cx="5282503" cy="4427468"/>
          </a:xfrm>
        </p:grpSpPr>
        <p:sp>
          <p:nvSpPr>
            <p:cNvPr id="29" name="Rectangle: Rounded Corners 28">
              <a:extLst>
                <a:ext uri="{FF2B5EF4-FFF2-40B4-BE49-F238E27FC236}">
                  <a16:creationId xmlns:a16="http://schemas.microsoft.com/office/drawing/2014/main" id="{226EF06F-15AB-3747-7DE2-7DDCF2FDF029}"/>
                </a:ext>
              </a:extLst>
            </p:cNvPr>
            <p:cNvSpPr/>
            <p:nvPr/>
          </p:nvSpPr>
          <p:spPr>
            <a:xfrm>
              <a:off x="3969448" y="2443232"/>
              <a:ext cx="5282503" cy="4427468"/>
            </a:xfrm>
            <a:prstGeom prst="roundRect">
              <a:avLst>
                <a:gd name="adj" fmla="val 4661"/>
              </a:avLst>
            </a:prstGeom>
            <a:solidFill>
              <a:srgbClr val="474D7B">
                <a:alpha val="25000"/>
              </a:srgbClr>
            </a:solidFill>
            <a:ln>
              <a:gradFill flip="none" rotWithShape="1">
                <a:gsLst>
                  <a:gs pos="84000">
                    <a:schemeClr val="bg1">
                      <a:alpha val="0"/>
                    </a:schemeClr>
                  </a:gs>
                  <a:gs pos="100000">
                    <a:schemeClr val="bg1">
                      <a:alpha val="10000"/>
                    </a:schemeClr>
                  </a:gs>
                </a:gsLst>
                <a:lin ang="18900000" scaled="1"/>
                <a:tileRect/>
              </a:gradFill>
            </a:ln>
            <a:effectLst/>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0"/>
              <a:endParaRPr lang="he-IL"/>
            </a:p>
          </p:txBody>
        </p:sp>
        <p:sp>
          <p:nvSpPr>
            <p:cNvPr id="30" name="Rectangle: Rounded Corners 29">
              <a:extLst>
                <a:ext uri="{FF2B5EF4-FFF2-40B4-BE49-F238E27FC236}">
                  <a16:creationId xmlns:a16="http://schemas.microsoft.com/office/drawing/2014/main" id="{2C7CC600-0D16-903E-9BAE-FA8D5347C77B}"/>
                </a:ext>
              </a:extLst>
            </p:cNvPr>
            <p:cNvSpPr/>
            <p:nvPr/>
          </p:nvSpPr>
          <p:spPr>
            <a:xfrm>
              <a:off x="3969448" y="2443232"/>
              <a:ext cx="5282503" cy="4427468"/>
            </a:xfrm>
            <a:prstGeom prst="roundRect">
              <a:avLst>
                <a:gd name="adj" fmla="val 4661"/>
              </a:avLst>
            </a:prstGeom>
            <a:gradFill flip="none" rotWithShape="1">
              <a:gsLst>
                <a:gs pos="100000">
                  <a:srgbClr val="C5E0FF">
                    <a:alpha val="16000"/>
                  </a:srgbClr>
                </a:gs>
                <a:gs pos="0">
                  <a:srgbClr val="C5E0FF">
                    <a:lumMod val="100000"/>
                    <a:alpha val="0"/>
                  </a:srgbClr>
                </a:gs>
              </a:gsLst>
              <a:path path="circle">
                <a:fillToRect l="100000" t="100000"/>
              </a:path>
              <a:tileRect r="-100000" b="-100000"/>
            </a:gradFill>
            <a:ln>
              <a:solidFill>
                <a:srgbClr val="FFFFFF">
                  <a:alpha val="9000"/>
                </a:srgbClr>
              </a:solidFill>
            </a:ln>
            <a:effectLst/>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0"/>
              <a:endParaRPr lang="he-IL"/>
            </a:p>
          </p:txBody>
        </p:sp>
        <p:sp>
          <p:nvSpPr>
            <p:cNvPr id="32" name="Rectangle: Rounded Corners 31">
              <a:extLst>
                <a:ext uri="{FF2B5EF4-FFF2-40B4-BE49-F238E27FC236}">
                  <a16:creationId xmlns:a16="http://schemas.microsoft.com/office/drawing/2014/main" id="{808B756D-5234-4217-B671-2E4B79903D75}"/>
                </a:ext>
              </a:extLst>
            </p:cNvPr>
            <p:cNvSpPr/>
            <p:nvPr/>
          </p:nvSpPr>
          <p:spPr>
            <a:xfrm>
              <a:off x="3969448" y="2443232"/>
              <a:ext cx="5282503" cy="4427468"/>
            </a:xfrm>
            <a:prstGeom prst="roundRect">
              <a:avLst>
                <a:gd name="adj" fmla="val 4661"/>
              </a:avLst>
            </a:prstGeom>
            <a:noFill/>
            <a:ln>
              <a:gradFill flip="none" rotWithShape="1">
                <a:gsLst>
                  <a:gs pos="78000">
                    <a:schemeClr val="bg1">
                      <a:alpha val="0"/>
                    </a:schemeClr>
                  </a:gs>
                  <a:gs pos="100000">
                    <a:schemeClr val="bg1">
                      <a:alpha val="13000"/>
                    </a:schemeClr>
                  </a:gs>
                </a:gsLst>
                <a:lin ang="600000" scaled="0"/>
                <a:tileRect/>
              </a:gra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0"/>
              <a:endParaRPr lang="he-IL"/>
            </a:p>
          </p:txBody>
        </p:sp>
        <p:sp>
          <p:nvSpPr>
            <p:cNvPr id="33" name="Rectangle: Rounded Corners 32">
              <a:extLst>
                <a:ext uri="{FF2B5EF4-FFF2-40B4-BE49-F238E27FC236}">
                  <a16:creationId xmlns:a16="http://schemas.microsoft.com/office/drawing/2014/main" id="{87AA9C78-A94C-BA05-9DEB-87A89D2055EC}"/>
                </a:ext>
              </a:extLst>
            </p:cNvPr>
            <p:cNvSpPr/>
            <p:nvPr/>
          </p:nvSpPr>
          <p:spPr>
            <a:xfrm>
              <a:off x="3969448" y="2443232"/>
              <a:ext cx="5282503" cy="4427468"/>
            </a:xfrm>
            <a:prstGeom prst="roundRect">
              <a:avLst>
                <a:gd name="adj" fmla="val 4661"/>
              </a:avLst>
            </a:prstGeom>
            <a:noFill/>
            <a:ln>
              <a:gradFill flip="none" rotWithShape="1">
                <a:gsLst>
                  <a:gs pos="0">
                    <a:schemeClr val="bg1">
                      <a:alpha val="15000"/>
                    </a:schemeClr>
                  </a:gs>
                  <a:gs pos="47000">
                    <a:schemeClr val="bg1">
                      <a:alpha val="0"/>
                    </a:schemeClr>
                  </a:gs>
                </a:gsLst>
                <a:lin ang="27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0"/>
              <a:endParaRPr lang="he-IL"/>
            </a:p>
          </p:txBody>
        </p:sp>
      </p:grpSp>
      <p:grpSp>
        <p:nvGrpSpPr>
          <p:cNvPr id="34" name="Group 33">
            <a:extLst>
              <a:ext uri="{FF2B5EF4-FFF2-40B4-BE49-F238E27FC236}">
                <a16:creationId xmlns:a16="http://schemas.microsoft.com/office/drawing/2014/main" id="{6AB9CF9D-5ABC-843E-4B20-E005E2EBC30B}"/>
              </a:ext>
            </a:extLst>
          </p:cNvPr>
          <p:cNvGrpSpPr/>
          <p:nvPr userDrawn="1"/>
        </p:nvGrpSpPr>
        <p:grpSpPr>
          <a:xfrm>
            <a:off x="7639661" y="4918110"/>
            <a:ext cx="6423810" cy="2092293"/>
            <a:chOff x="3969448" y="2443232"/>
            <a:chExt cx="5282503" cy="4427468"/>
          </a:xfrm>
        </p:grpSpPr>
        <p:sp>
          <p:nvSpPr>
            <p:cNvPr id="35" name="Rectangle: Rounded Corners 34">
              <a:extLst>
                <a:ext uri="{FF2B5EF4-FFF2-40B4-BE49-F238E27FC236}">
                  <a16:creationId xmlns:a16="http://schemas.microsoft.com/office/drawing/2014/main" id="{00AC4510-8D9E-AD93-A635-27F777B52A15}"/>
                </a:ext>
              </a:extLst>
            </p:cNvPr>
            <p:cNvSpPr/>
            <p:nvPr/>
          </p:nvSpPr>
          <p:spPr>
            <a:xfrm>
              <a:off x="3969448" y="2443232"/>
              <a:ext cx="5282503" cy="4427468"/>
            </a:xfrm>
            <a:prstGeom prst="roundRect">
              <a:avLst>
                <a:gd name="adj" fmla="val 4661"/>
              </a:avLst>
            </a:prstGeom>
            <a:solidFill>
              <a:srgbClr val="474D7B">
                <a:alpha val="25000"/>
              </a:srgbClr>
            </a:solidFill>
            <a:ln>
              <a:gradFill flip="none" rotWithShape="1">
                <a:gsLst>
                  <a:gs pos="84000">
                    <a:schemeClr val="bg1">
                      <a:alpha val="0"/>
                    </a:schemeClr>
                  </a:gs>
                  <a:gs pos="100000">
                    <a:schemeClr val="bg1">
                      <a:alpha val="10000"/>
                    </a:schemeClr>
                  </a:gs>
                </a:gsLst>
                <a:lin ang="18900000" scaled="1"/>
                <a:tileRect/>
              </a:gradFill>
            </a:ln>
            <a:effectLst/>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0"/>
              <a:endParaRPr lang="he-IL"/>
            </a:p>
          </p:txBody>
        </p:sp>
        <p:sp>
          <p:nvSpPr>
            <p:cNvPr id="36" name="Rectangle: Rounded Corners 35">
              <a:extLst>
                <a:ext uri="{FF2B5EF4-FFF2-40B4-BE49-F238E27FC236}">
                  <a16:creationId xmlns:a16="http://schemas.microsoft.com/office/drawing/2014/main" id="{26D66225-A7DB-73AB-4640-6D322FBB8210}"/>
                </a:ext>
              </a:extLst>
            </p:cNvPr>
            <p:cNvSpPr/>
            <p:nvPr/>
          </p:nvSpPr>
          <p:spPr>
            <a:xfrm>
              <a:off x="3969448" y="2443232"/>
              <a:ext cx="5282503" cy="4427468"/>
            </a:xfrm>
            <a:prstGeom prst="roundRect">
              <a:avLst>
                <a:gd name="adj" fmla="val 4661"/>
              </a:avLst>
            </a:prstGeom>
            <a:gradFill flip="none" rotWithShape="1">
              <a:gsLst>
                <a:gs pos="100000">
                  <a:srgbClr val="C5E0FF">
                    <a:alpha val="16000"/>
                  </a:srgbClr>
                </a:gs>
                <a:gs pos="0">
                  <a:srgbClr val="C5E0FF">
                    <a:lumMod val="100000"/>
                    <a:alpha val="0"/>
                  </a:srgbClr>
                </a:gs>
              </a:gsLst>
              <a:path path="circle">
                <a:fillToRect l="100000" t="100000"/>
              </a:path>
              <a:tileRect r="-100000" b="-100000"/>
            </a:gradFill>
            <a:ln>
              <a:solidFill>
                <a:srgbClr val="FFFFFF">
                  <a:alpha val="9000"/>
                </a:srgbClr>
              </a:solidFill>
            </a:ln>
            <a:effectLst/>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0"/>
              <a:endParaRPr lang="he-IL"/>
            </a:p>
          </p:txBody>
        </p:sp>
        <p:sp>
          <p:nvSpPr>
            <p:cNvPr id="37" name="Rectangle: Rounded Corners 36">
              <a:extLst>
                <a:ext uri="{FF2B5EF4-FFF2-40B4-BE49-F238E27FC236}">
                  <a16:creationId xmlns:a16="http://schemas.microsoft.com/office/drawing/2014/main" id="{E21742CF-55FE-7C9B-54C8-DFCD277C8D69}"/>
                </a:ext>
              </a:extLst>
            </p:cNvPr>
            <p:cNvSpPr/>
            <p:nvPr/>
          </p:nvSpPr>
          <p:spPr>
            <a:xfrm>
              <a:off x="3969448" y="2443232"/>
              <a:ext cx="5282503" cy="4427468"/>
            </a:xfrm>
            <a:prstGeom prst="roundRect">
              <a:avLst>
                <a:gd name="adj" fmla="val 4661"/>
              </a:avLst>
            </a:prstGeom>
            <a:noFill/>
            <a:ln>
              <a:gradFill flip="none" rotWithShape="1">
                <a:gsLst>
                  <a:gs pos="78000">
                    <a:schemeClr val="bg1">
                      <a:alpha val="0"/>
                    </a:schemeClr>
                  </a:gs>
                  <a:gs pos="100000">
                    <a:schemeClr val="bg1">
                      <a:alpha val="13000"/>
                    </a:schemeClr>
                  </a:gs>
                </a:gsLst>
                <a:lin ang="600000" scaled="0"/>
                <a:tileRect/>
              </a:gra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0"/>
              <a:endParaRPr lang="he-IL"/>
            </a:p>
          </p:txBody>
        </p:sp>
        <p:sp>
          <p:nvSpPr>
            <p:cNvPr id="38" name="Rectangle: Rounded Corners 37">
              <a:extLst>
                <a:ext uri="{FF2B5EF4-FFF2-40B4-BE49-F238E27FC236}">
                  <a16:creationId xmlns:a16="http://schemas.microsoft.com/office/drawing/2014/main" id="{58308319-F066-CB19-DEE6-ED3D5EBF34FF}"/>
                </a:ext>
              </a:extLst>
            </p:cNvPr>
            <p:cNvSpPr/>
            <p:nvPr/>
          </p:nvSpPr>
          <p:spPr>
            <a:xfrm>
              <a:off x="3969448" y="2443232"/>
              <a:ext cx="5282503" cy="4427468"/>
            </a:xfrm>
            <a:prstGeom prst="roundRect">
              <a:avLst>
                <a:gd name="adj" fmla="val 4661"/>
              </a:avLst>
            </a:prstGeom>
            <a:noFill/>
            <a:ln>
              <a:gradFill flip="none" rotWithShape="1">
                <a:gsLst>
                  <a:gs pos="0">
                    <a:schemeClr val="bg1">
                      <a:alpha val="15000"/>
                    </a:schemeClr>
                  </a:gs>
                  <a:gs pos="47000">
                    <a:schemeClr val="bg1">
                      <a:alpha val="0"/>
                    </a:schemeClr>
                  </a:gs>
                </a:gsLst>
                <a:lin ang="27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0"/>
              <a:endParaRPr lang="he-IL"/>
            </a:p>
          </p:txBody>
        </p:sp>
      </p:grpSp>
      <p:sp>
        <p:nvSpPr>
          <p:cNvPr id="9" name="Slide Number Placeholder 5">
            <a:extLst>
              <a:ext uri="{FF2B5EF4-FFF2-40B4-BE49-F238E27FC236}">
                <a16:creationId xmlns:a16="http://schemas.microsoft.com/office/drawing/2014/main" id="{EDC3FAA4-957F-C2C6-71B7-891663AA797C}"/>
              </a:ext>
            </a:extLst>
          </p:cNvPr>
          <p:cNvSpPr txBox="1">
            <a:spLocks/>
          </p:cNvSpPr>
          <p:nvPr userDrawn="1"/>
        </p:nvSpPr>
        <p:spPr>
          <a:xfrm>
            <a:off x="10771632" y="7627623"/>
            <a:ext cx="3291840" cy="438150"/>
          </a:xfrm>
          <a:prstGeom prst="rect">
            <a:avLst/>
          </a:prstGeom>
        </p:spPr>
        <p:txBody>
          <a:bodyPr vert="horz" lIns="0" tIns="54864" rIns="0" bIns="54864" rtlCol="0" anchor="b"/>
          <a:lstStyle>
            <a:defPPr>
              <a:defRPr lang="en-US"/>
            </a:defPPr>
            <a:lvl1pPr marL="0" algn="l" defTabSz="1218960" rtl="0" eaLnBrk="1" latinLnBrk="0" hangingPunct="1">
              <a:defRPr sz="1200" kern="1200">
                <a:solidFill>
                  <a:schemeClr val="bg2">
                    <a:lumMod val="40000"/>
                    <a:lumOff val="60000"/>
                  </a:schemeClr>
                </a:solidFill>
                <a:latin typeface="+mn-lt"/>
                <a:ea typeface="+mn-ea"/>
                <a:cs typeface="+mn-cs"/>
              </a:defRPr>
            </a:lvl1pPr>
            <a:lvl2pPr marL="609475" algn="l" defTabSz="1218960" rtl="0" eaLnBrk="1" latinLnBrk="0" hangingPunct="1">
              <a:defRPr sz="2400" kern="1200">
                <a:solidFill>
                  <a:schemeClr val="tx1"/>
                </a:solidFill>
                <a:latin typeface="+mn-lt"/>
                <a:ea typeface="+mn-ea"/>
                <a:cs typeface="+mn-cs"/>
              </a:defRPr>
            </a:lvl2pPr>
            <a:lvl3pPr marL="1218960" algn="l" defTabSz="1218960" rtl="0" eaLnBrk="1" latinLnBrk="0" hangingPunct="1">
              <a:defRPr sz="2400" kern="1200">
                <a:solidFill>
                  <a:schemeClr val="tx1"/>
                </a:solidFill>
                <a:latin typeface="+mn-lt"/>
                <a:ea typeface="+mn-ea"/>
                <a:cs typeface="+mn-cs"/>
              </a:defRPr>
            </a:lvl3pPr>
            <a:lvl4pPr marL="1828437" algn="l" defTabSz="1218960" rtl="0" eaLnBrk="1" latinLnBrk="0" hangingPunct="1">
              <a:defRPr sz="2400" kern="1200">
                <a:solidFill>
                  <a:schemeClr val="tx1"/>
                </a:solidFill>
                <a:latin typeface="+mn-lt"/>
                <a:ea typeface="+mn-ea"/>
                <a:cs typeface="+mn-cs"/>
              </a:defRPr>
            </a:lvl4pPr>
            <a:lvl5pPr marL="2437918" algn="l" defTabSz="1218960" rtl="0" eaLnBrk="1" latinLnBrk="0" hangingPunct="1">
              <a:defRPr sz="2400" kern="1200">
                <a:solidFill>
                  <a:schemeClr val="tx1"/>
                </a:solidFill>
                <a:latin typeface="+mn-lt"/>
                <a:ea typeface="+mn-ea"/>
                <a:cs typeface="+mn-cs"/>
              </a:defRPr>
            </a:lvl5pPr>
            <a:lvl6pPr marL="3047392" algn="l" defTabSz="1218960" rtl="0" eaLnBrk="1" latinLnBrk="0" hangingPunct="1">
              <a:defRPr sz="2400" kern="1200">
                <a:solidFill>
                  <a:schemeClr val="tx1"/>
                </a:solidFill>
                <a:latin typeface="+mn-lt"/>
                <a:ea typeface="+mn-ea"/>
                <a:cs typeface="+mn-cs"/>
              </a:defRPr>
            </a:lvl6pPr>
            <a:lvl7pPr marL="3656867" algn="l" defTabSz="1218960" rtl="0" eaLnBrk="1" latinLnBrk="0" hangingPunct="1">
              <a:defRPr sz="2400" kern="1200">
                <a:solidFill>
                  <a:schemeClr val="tx1"/>
                </a:solidFill>
                <a:latin typeface="+mn-lt"/>
                <a:ea typeface="+mn-ea"/>
                <a:cs typeface="+mn-cs"/>
              </a:defRPr>
            </a:lvl7pPr>
            <a:lvl8pPr marL="4266347" algn="l" defTabSz="1218960" rtl="0" eaLnBrk="1" latinLnBrk="0" hangingPunct="1">
              <a:defRPr sz="2400" kern="1200">
                <a:solidFill>
                  <a:schemeClr val="tx1"/>
                </a:solidFill>
                <a:latin typeface="+mn-lt"/>
                <a:ea typeface="+mn-ea"/>
                <a:cs typeface="+mn-cs"/>
              </a:defRPr>
            </a:lvl8pPr>
            <a:lvl9pPr marL="4875825" algn="l" defTabSz="1218960" rtl="0" eaLnBrk="1" latinLnBrk="0" hangingPunct="1">
              <a:defRPr sz="2400" kern="1200">
                <a:solidFill>
                  <a:schemeClr val="tx1"/>
                </a:solidFill>
                <a:latin typeface="+mn-lt"/>
                <a:ea typeface="+mn-ea"/>
                <a:cs typeface="+mn-cs"/>
              </a:defRPr>
            </a:lvl9pPr>
          </a:lstStyle>
          <a:p>
            <a:pPr algn="r" defTabSz="1097225"/>
            <a:endParaRPr lang="en-US" sz="840" kern="1200">
              <a:solidFill>
                <a:schemeClr val="bg1"/>
              </a:solidFill>
              <a:latin typeface="+mn-lt"/>
              <a:ea typeface="+mn-ea"/>
              <a:cs typeface="+mn-cs"/>
            </a:endParaRPr>
          </a:p>
        </p:txBody>
      </p:sp>
      <p:sp>
        <p:nvSpPr>
          <p:cNvPr id="27" name="Title 1">
            <a:extLst>
              <a:ext uri="{FF2B5EF4-FFF2-40B4-BE49-F238E27FC236}">
                <a16:creationId xmlns:a16="http://schemas.microsoft.com/office/drawing/2014/main" id="{982E192F-EADE-D1BF-FA6E-EC11AE558F51}"/>
              </a:ext>
            </a:extLst>
          </p:cNvPr>
          <p:cNvSpPr>
            <a:spLocks noGrp="1"/>
          </p:cNvSpPr>
          <p:nvPr>
            <p:ph type="title"/>
          </p:nvPr>
        </p:nvSpPr>
        <p:spPr>
          <a:xfrm>
            <a:off x="566930" y="285820"/>
            <a:ext cx="13496544" cy="1196272"/>
          </a:xfrm>
        </p:spPr>
        <p:txBody>
          <a:bodyPr/>
          <a:lstStyle>
            <a:lvl1pPr algn="l" rtl="0">
              <a:defRPr>
                <a:solidFill>
                  <a:schemeClr val="bg1"/>
                </a:solidFill>
              </a:defRPr>
            </a:lvl1pPr>
          </a:lstStyle>
          <a:p>
            <a:r>
              <a:rPr lang="en-GB"/>
              <a:t>Click to edit Master title style</a:t>
            </a:r>
            <a:endParaRPr lang="en-US"/>
          </a:p>
        </p:txBody>
      </p:sp>
      <p:sp>
        <p:nvSpPr>
          <p:cNvPr id="3" name="Text Placeholder 29">
            <a:extLst>
              <a:ext uri="{FF2B5EF4-FFF2-40B4-BE49-F238E27FC236}">
                <a16:creationId xmlns:a16="http://schemas.microsoft.com/office/drawing/2014/main" id="{5437D20E-1DF4-3F04-AC10-DEEFF4268A4F}"/>
              </a:ext>
            </a:extLst>
          </p:cNvPr>
          <p:cNvSpPr>
            <a:spLocks noGrp="1"/>
          </p:cNvSpPr>
          <p:nvPr>
            <p:ph type="body" sz="quarter" idx="10"/>
          </p:nvPr>
        </p:nvSpPr>
        <p:spPr>
          <a:xfrm>
            <a:off x="1145949" y="2809092"/>
            <a:ext cx="5284347" cy="1367638"/>
          </a:xfrm>
        </p:spPr>
        <p:txBody>
          <a:bodyPr anchor="ctr" anchorCtr="0">
            <a:noAutofit/>
          </a:bodyPr>
          <a:lstStyle>
            <a:lvl1pPr marL="0" indent="0" algn="l" rtl="0">
              <a:spcBef>
                <a:spcPts val="0"/>
              </a:spcBef>
              <a:buFontTx/>
              <a:buNone/>
              <a:defRPr sz="3000" b="1">
                <a:solidFill>
                  <a:schemeClr val="bg1"/>
                </a:solidFill>
              </a:defRPr>
            </a:lvl1pPr>
            <a:lvl2pPr marL="548640" indent="0" algn="l" rtl="0">
              <a:buFontTx/>
              <a:buNone/>
              <a:defRPr b="0">
                <a:solidFill>
                  <a:schemeClr val="bg1"/>
                </a:solidFill>
              </a:defRPr>
            </a:lvl2pPr>
            <a:lvl3pPr marL="1097280" indent="0" algn="ctr">
              <a:buFontTx/>
              <a:buNone/>
              <a:defRPr>
                <a:solidFill>
                  <a:schemeClr val="bg1"/>
                </a:solidFill>
              </a:defRPr>
            </a:lvl3pPr>
            <a:lvl4pPr marL="1645920" indent="0" algn="ctr">
              <a:buFontTx/>
              <a:buNone/>
              <a:defRPr>
                <a:solidFill>
                  <a:schemeClr val="bg1"/>
                </a:solidFill>
              </a:defRPr>
            </a:lvl4pPr>
            <a:lvl5pPr marL="2194560" indent="0" algn="ctr">
              <a:buFontTx/>
              <a:buNone/>
              <a:defRPr>
                <a:solidFill>
                  <a:schemeClr val="bg1"/>
                </a:solidFill>
              </a:defRPr>
            </a:lvl5pPr>
          </a:lstStyle>
          <a:p>
            <a:pPr lvl="0"/>
            <a:r>
              <a:rPr lang="en-GB"/>
              <a:t>Click to edit Master text styles</a:t>
            </a:r>
          </a:p>
        </p:txBody>
      </p:sp>
      <p:sp>
        <p:nvSpPr>
          <p:cNvPr id="11" name="Text Placeholder 29">
            <a:extLst>
              <a:ext uri="{FF2B5EF4-FFF2-40B4-BE49-F238E27FC236}">
                <a16:creationId xmlns:a16="http://schemas.microsoft.com/office/drawing/2014/main" id="{D6998B9B-35A7-0B28-9158-399E98D71932}"/>
              </a:ext>
            </a:extLst>
          </p:cNvPr>
          <p:cNvSpPr>
            <a:spLocks noGrp="1"/>
          </p:cNvSpPr>
          <p:nvPr>
            <p:ph type="body" sz="quarter" idx="11"/>
          </p:nvPr>
        </p:nvSpPr>
        <p:spPr>
          <a:xfrm>
            <a:off x="8224857" y="2809094"/>
            <a:ext cx="5284347" cy="1367638"/>
          </a:xfrm>
        </p:spPr>
        <p:txBody>
          <a:bodyPr anchor="ctr" anchorCtr="0">
            <a:noAutofit/>
          </a:bodyPr>
          <a:lstStyle>
            <a:lvl1pPr marL="0" indent="0" algn="l" rtl="0">
              <a:spcBef>
                <a:spcPts val="0"/>
              </a:spcBef>
              <a:buFontTx/>
              <a:buNone/>
              <a:defRPr sz="3000" b="1">
                <a:solidFill>
                  <a:schemeClr val="bg1"/>
                </a:solidFill>
              </a:defRPr>
            </a:lvl1pPr>
            <a:lvl2pPr marL="548640" indent="0" algn="l" rtl="0">
              <a:buFontTx/>
              <a:buNone/>
              <a:defRPr b="0">
                <a:solidFill>
                  <a:schemeClr val="bg1"/>
                </a:solidFill>
              </a:defRPr>
            </a:lvl2pPr>
            <a:lvl3pPr marL="1097280" indent="0" algn="ctr">
              <a:buFontTx/>
              <a:buNone/>
              <a:defRPr>
                <a:solidFill>
                  <a:schemeClr val="bg1"/>
                </a:solidFill>
              </a:defRPr>
            </a:lvl3pPr>
            <a:lvl4pPr marL="1645920" indent="0" algn="ctr">
              <a:buFontTx/>
              <a:buNone/>
              <a:defRPr>
                <a:solidFill>
                  <a:schemeClr val="bg1"/>
                </a:solidFill>
              </a:defRPr>
            </a:lvl4pPr>
            <a:lvl5pPr marL="2194560" indent="0" algn="ctr">
              <a:buFontTx/>
              <a:buNone/>
              <a:defRPr>
                <a:solidFill>
                  <a:schemeClr val="bg1"/>
                </a:solidFill>
              </a:defRPr>
            </a:lvl5pPr>
          </a:lstStyle>
          <a:p>
            <a:pPr lvl="0"/>
            <a:r>
              <a:rPr lang="en-GB"/>
              <a:t>Click to edit Master text styles</a:t>
            </a:r>
          </a:p>
        </p:txBody>
      </p:sp>
      <p:sp>
        <p:nvSpPr>
          <p:cNvPr id="15" name="Text Placeholder 29">
            <a:extLst>
              <a:ext uri="{FF2B5EF4-FFF2-40B4-BE49-F238E27FC236}">
                <a16:creationId xmlns:a16="http://schemas.microsoft.com/office/drawing/2014/main" id="{0D9A32DB-2017-1CD8-83AE-E46324F58E9C}"/>
              </a:ext>
            </a:extLst>
          </p:cNvPr>
          <p:cNvSpPr>
            <a:spLocks noGrp="1"/>
          </p:cNvSpPr>
          <p:nvPr>
            <p:ph type="body" sz="quarter" idx="12"/>
          </p:nvPr>
        </p:nvSpPr>
        <p:spPr>
          <a:xfrm>
            <a:off x="1145949" y="5272075"/>
            <a:ext cx="5284347" cy="1367638"/>
          </a:xfrm>
        </p:spPr>
        <p:txBody>
          <a:bodyPr anchor="ctr" anchorCtr="0">
            <a:noAutofit/>
          </a:bodyPr>
          <a:lstStyle>
            <a:lvl1pPr marL="0" indent="0" algn="l" rtl="0">
              <a:spcBef>
                <a:spcPts val="0"/>
              </a:spcBef>
              <a:buFontTx/>
              <a:buNone/>
              <a:defRPr sz="3000" b="1">
                <a:solidFill>
                  <a:schemeClr val="bg1"/>
                </a:solidFill>
              </a:defRPr>
            </a:lvl1pPr>
            <a:lvl2pPr marL="548640" indent="0" algn="l" rtl="0">
              <a:buFontTx/>
              <a:buNone/>
              <a:defRPr b="0">
                <a:solidFill>
                  <a:schemeClr val="bg1"/>
                </a:solidFill>
              </a:defRPr>
            </a:lvl2pPr>
            <a:lvl3pPr marL="1097280" indent="0" algn="ctr">
              <a:buFontTx/>
              <a:buNone/>
              <a:defRPr>
                <a:solidFill>
                  <a:schemeClr val="bg1"/>
                </a:solidFill>
              </a:defRPr>
            </a:lvl3pPr>
            <a:lvl4pPr marL="1645920" indent="0" algn="ctr">
              <a:buFontTx/>
              <a:buNone/>
              <a:defRPr>
                <a:solidFill>
                  <a:schemeClr val="bg1"/>
                </a:solidFill>
              </a:defRPr>
            </a:lvl4pPr>
            <a:lvl5pPr marL="2194560" indent="0" algn="ctr">
              <a:buFontTx/>
              <a:buNone/>
              <a:defRPr>
                <a:solidFill>
                  <a:schemeClr val="bg1"/>
                </a:solidFill>
              </a:defRPr>
            </a:lvl5pPr>
          </a:lstStyle>
          <a:p>
            <a:pPr lvl="0"/>
            <a:r>
              <a:rPr lang="en-GB"/>
              <a:t>Click to edit Master text styles</a:t>
            </a:r>
          </a:p>
        </p:txBody>
      </p:sp>
      <p:sp>
        <p:nvSpPr>
          <p:cNvPr id="17" name="Text Placeholder 29">
            <a:extLst>
              <a:ext uri="{FF2B5EF4-FFF2-40B4-BE49-F238E27FC236}">
                <a16:creationId xmlns:a16="http://schemas.microsoft.com/office/drawing/2014/main" id="{61CD2037-598F-6845-0FD1-0E6612671276}"/>
              </a:ext>
            </a:extLst>
          </p:cNvPr>
          <p:cNvSpPr>
            <a:spLocks noGrp="1"/>
          </p:cNvSpPr>
          <p:nvPr>
            <p:ph type="body" sz="quarter" idx="13"/>
          </p:nvPr>
        </p:nvSpPr>
        <p:spPr>
          <a:xfrm>
            <a:off x="8224857" y="5272077"/>
            <a:ext cx="5284347" cy="1367638"/>
          </a:xfrm>
        </p:spPr>
        <p:txBody>
          <a:bodyPr anchor="ctr" anchorCtr="0">
            <a:noAutofit/>
          </a:bodyPr>
          <a:lstStyle>
            <a:lvl1pPr marL="0" indent="0" algn="l" rtl="0">
              <a:spcBef>
                <a:spcPts val="0"/>
              </a:spcBef>
              <a:buFontTx/>
              <a:buNone/>
              <a:defRPr sz="3000" b="1">
                <a:solidFill>
                  <a:schemeClr val="bg1"/>
                </a:solidFill>
              </a:defRPr>
            </a:lvl1pPr>
            <a:lvl2pPr marL="548640" indent="0" algn="l" rtl="0">
              <a:buFontTx/>
              <a:buNone/>
              <a:defRPr b="0">
                <a:solidFill>
                  <a:schemeClr val="bg1"/>
                </a:solidFill>
              </a:defRPr>
            </a:lvl2pPr>
            <a:lvl3pPr marL="1097280" indent="0" algn="ctr">
              <a:buFontTx/>
              <a:buNone/>
              <a:defRPr>
                <a:solidFill>
                  <a:schemeClr val="bg1"/>
                </a:solidFill>
              </a:defRPr>
            </a:lvl3pPr>
            <a:lvl4pPr marL="1645920" indent="0" algn="ctr">
              <a:buFontTx/>
              <a:buNone/>
              <a:defRPr>
                <a:solidFill>
                  <a:schemeClr val="bg1"/>
                </a:solidFill>
              </a:defRPr>
            </a:lvl4pPr>
            <a:lvl5pPr marL="2194560" indent="0" algn="ctr">
              <a:buFontTx/>
              <a:buNone/>
              <a:defRPr>
                <a:solidFill>
                  <a:schemeClr val="bg1"/>
                </a:solidFill>
              </a:defRPr>
            </a:lvl5pPr>
          </a:lstStyle>
          <a:p>
            <a:pPr lvl="0"/>
            <a:r>
              <a:rPr lang="en-GB"/>
              <a:t>Click to edit Master text styles</a:t>
            </a:r>
          </a:p>
        </p:txBody>
      </p:sp>
    </p:spTree>
    <p:extLst>
      <p:ext uri="{BB962C8B-B14F-4D97-AF65-F5344CB8AC3E}">
        <p14:creationId xmlns:p14="http://schemas.microsoft.com/office/powerpoint/2010/main" val="39070505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_five_topics_01">
    <p:spTree>
      <p:nvGrpSpPr>
        <p:cNvPr id="1" name=""/>
        <p:cNvGrpSpPr/>
        <p:nvPr/>
      </p:nvGrpSpPr>
      <p:grpSpPr>
        <a:xfrm>
          <a:off x="0" y="0"/>
          <a:ext cx="0" cy="0"/>
          <a:chOff x="0" y="0"/>
          <a:chExt cx="0" cy="0"/>
        </a:xfrm>
      </p:grpSpPr>
      <p:pic>
        <p:nvPicPr>
          <p:cNvPr id="7" name="Picture 6" descr="A blue and black background&#10;&#10;Description automatically generated">
            <a:extLst>
              <a:ext uri="{FF2B5EF4-FFF2-40B4-BE49-F238E27FC236}">
                <a16:creationId xmlns:a16="http://schemas.microsoft.com/office/drawing/2014/main" id="{A753E4F6-227C-D324-4AA6-1E2C2299656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4630400" cy="8229600"/>
          </a:xfrm>
          <a:prstGeom prst="rect">
            <a:avLst/>
          </a:prstGeom>
        </p:spPr>
      </p:pic>
      <p:pic>
        <p:nvPicPr>
          <p:cNvPr id="5" name="Picture 4">
            <a:extLst>
              <a:ext uri="{FF2B5EF4-FFF2-40B4-BE49-F238E27FC236}">
                <a16:creationId xmlns:a16="http://schemas.microsoft.com/office/drawing/2014/main" id="{448B4CC2-2CC1-BE1E-960F-A9ED9FC4CA97}"/>
              </a:ext>
            </a:extLst>
          </p:cNvPr>
          <p:cNvPicPr>
            <a:picLocks noChangeAspect="1"/>
          </p:cNvPicPr>
          <p:nvPr userDrawn="1"/>
        </p:nvPicPr>
        <p:blipFill>
          <a:blip r:embed="rId3"/>
          <a:stretch>
            <a:fillRect/>
          </a:stretch>
        </p:blipFill>
        <p:spPr>
          <a:xfrm>
            <a:off x="571655" y="7874360"/>
            <a:ext cx="873252" cy="113467"/>
          </a:xfrm>
          <a:prstGeom prst="rect">
            <a:avLst/>
          </a:prstGeom>
        </p:spPr>
      </p:pic>
      <p:sp>
        <p:nvSpPr>
          <p:cNvPr id="6" name="Slide Number Placeholder 5">
            <a:extLst>
              <a:ext uri="{FF2B5EF4-FFF2-40B4-BE49-F238E27FC236}">
                <a16:creationId xmlns:a16="http://schemas.microsoft.com/office/drawing/2014/main" id="{CD1DFA73-FBF7-3239-7F35-0A0287333D46}"/>
              </a:ext>
            </a:extLst>
          </p:cNvPr>
          <p:cNvSpPr txBox="1">
            <a:spLocks/>
          </p:cNvSpPr>
          <p:nvPr userDrawn="1"/>
        </p:nvSpPr>
        <p:spPr>
          <a:xfrm>
            <a:off x="10771632" y="7627623"/>
            <a:ext cx="3291840" cy="438150"/>
          </a:xfrm>
          <a:prstGeom prst="rect">
            <a:avLst/>
          </a:prstGeom>
        </p:spPr>
        <p:txBody>
          <a:bodyPr vert="horz" lIns="0" tIns="54864" rIns="0" bIns="54864" rtlCol="0" anchor="b"/>
          <a:lstStyle>
            <a:defPPr>
              <a:defRPr lang="en-US"/>
            </a:defPPr>
            <a:lvl1pPr marL="0" algn="l" defTabSz="1218960" rtl="0" eaLnBrk="1" latinLnBrk="0" hangingPunct="1">
              <a:defRPr sz="1200" kern="1200">
                <a:solidFill>
                  <a:schemeClr val="bg2">
                    <a:lumMod val="40000"/>
                    <a:lumOff val="60000"/>
                  </a:schemeClr>
                </a:solidFill>
                <a:latin typeface="+mn-lt"/>
                <a:ea typeface="+mn-ea"/>
                <a:cs typeface="+mn-cs"/>
              </a:defRPr>
            </a:lvl1pPr>
            <a:lvl2pPr marL="609475" algn="l" defTabSz="1218960" rtl="0" eaLnBrk="1" latinLnBrk="0" hangingPunct="1">
              <a:defRPr sz="2400" kern="1200">
                <a:solidFill>
                  <a:schemeClr val="tx1"/>
                </a:solidFill>
                <a:latin typeface="+mn-lt"/>
                <a:ea typeface="+mn-ea"/>
                <a:cs typeface="+mn-cs"/>
              </a:defRPr>
            </a:lvl2pPr>
            <a:lvl3pPr marL="1218960" algn="l" defTabSz="1218960" rtl="0" eaLnBrk="1" latinLnBrk="0" hangingPunct="1">
              <a:defRPr sz="2400" kern="1200">
                <a:solidFill>
                  <a:schemeClr val="tx1"/>
                </a:solidFill>
                <a:latin typeface="+mn-lt"/>
                <a:ea typeface="+mn-ea"/>
                <a:cs typeface="+mn-cs"/>
              </a:defRPr>
            </a:lvl3pPr>
            <a:lvl4pPr marL="1828437" algn="l" defTabSz="1218960" rtl="0" eaLnBrk="1" latinLnBrk="0" hangingPunct="1">
              <a:defRPr sz="2400" kern="1200">
                <a:solidFill>
                  <a:schemeClr val="tx1"/>
                </a:solidFill>
                <a:latin typeface="+mn-lt"/>
                <a:ea typeface="+mn-ea"/>
                <a:cs typeface="+mn-cs"/>
              </a:defRPr>
            </a:lvl4pPr>
            <a:lvl5pPr marL="2437918" algn="l" defTabSz="1218960" rtl="0" eaLnBrk="1" latinLnBrk="0" hangingPunct="1">
              <a:defRPr sz="2400" kern="1200">
                <a:solidFill>
                  <a:schemeClr val="tx1"/>
                </a:solidFill>
                <a:latin typeface="+mn-lt"/>
                <a:ea typeface="+mn-ea"/>
                <a:cs typeface="+mn-cs"/>
              </a:defRPr>
            </a:lvl5pPr>
            <a:lvl6pPr marL="3047392" algn="l" defTabSz="1218960" rtl="0" eaLnBrk="1" latinLnBrk="0" hangingPunct="1">
              <a:defRPr sz="2400" kern="1200">
                <a:solidFill>
                  <a:schemeClr val="tx1"/>
                </a:solidFill>
                <a:latin typeface="+mn-lt"/>
                <a:ea typeface="+mn-ea"/>
                <a:cs typeface="+mn-cs"/>
              </a:defRPr>
            </a:lvl6pPr>
            <a:lvl7pPr marL="3656867" algn="l" defTabSz="1218960" rtl="0" eaLnBrk="1" latinLnBrk="0" hangingPunct="1">
              <a:defRPr sz="2400" kern="1200">
                <a:solidFill>
                  <a:schemeClr val="tx1"/>
                </a:solidFill>
                <a:latin typeface="+mn-lt"/>
                <a:ea typeface="+mn-ea"/>
                <a:cs typeface="+mn-cs"/>
              </a:defRPr>
            </a:lvl7pPr>
            <a:lvl8pPr marL="4266347" algn="l" defTabSz="1218960" rtl="0" eaLnBrk="1" latinLnBrk="0" hangingPunct="1">
              <a:defRPr sz="2400" kern="1200">
                <a:solidFill>
                  <a:schemeClr val="tx1"/>
                </a:solidFill>
                <a:latin typeface="+mn-lt"/>
                <a:ea typeface="+mn-ea"/>
                <a:cs typeface="+mn-cs"/>
              </a:defRPr>
            </a:lvl8pPr>
            <a:lvl9pPr marL="4875825" algn="l" defTabSz="1218960" rtl="0" eaLnBrk="1" latinLnBrk="0" hangingPunct="1">
              <a:defRPr sz="2400" kern="1200">
                <a:solidFill>
                  <a:schemeClr val="tx1"/>
                </a:solidFill>
                <a:latin typeface="+mn-lt"/>
                <a:ea typeface="+mn-ea"/>
                <a:cs typeface="+mn-cs"/>
              </a:defRPr>
            </a:lvl9pPr>
          </a:lstStyle>
          <a:p>
            <a:pPr algn="r" defTabSz="1097225"/>
            <a:fld id="{C87E8D51-AD08-48EE-84A7-E19A6D3C2143}" type="slidenum">
              <a:rPr lang="en-US" sz="840" kern="1200" smtClean="0">
                <a:solidFill>
                  <a:schemeClr val="bg1"/>
                </a:solidFill>
                <a:latin typeface="+mn-lt"/>
                <a:ea typeface="+mn-ea"/>
                <a:cs typeface="+mn-cs"/>
              </a:rPr>
              <a:pPr algn="r" defTabSz="1097225"/>
              <a:t>‹#›</a:t>
            </a:fld>
            <a:endParaRPr lang="en-US" sz="840" kern="1200">
              <a:solidFill>
                <a:schemeClr val="bg1"/>
              </a:solidFill>
              <a:latin typeface="+mn-lt"/>
              <a:ea typeface="+mn-ea"/>
              <a:cs typeface="+mn-cs"/>
            </a:endParaRPr>
          </a:p>
        </p:txBody>
      </p:sp>
      <p:grpSp>
        <p:nvGrpSpPr>
          <p:cNvPr id="2" name="Group 1">
            <a:extLst>
              <a:ext uri="{FF2B5EF4-FFF2-40B4-BE49-F238E27FC236}">
                <a16:creationId xmlns:a16="http://schemas.microsoft.com/office/drawing/2014/main" id="{4DE68F46-EF23-B559-5505-7A28B437CC2F}"/>
              </a:ext>
            </a:extLst>
          </p:cNvPr>
          <p:cNvGrpSpPr/>
          <p:nvPr userDrawn="1"/>
        </p:nvGrpSpPr>
        <p:grpSpPr>
          <a:xfrm>
            <a:off x="439967" y="2155401"/>
            <a:ext cx="2548894" cy="5323572"/>
            <a:chOff x="3969448" y="2443232"/>
            <a:chExt cx="5282503" cy="4427468"/>
          </a:xfrm>
        </p:grpSpPr>
        <p:sp>
          <p:nvSpPr>
            <p:cNvPr id="10" name="Rectangle: Rounded Corners 9">
              <a:extLst>
                <a:ext uri="{FF2B5EF4-FFF2-40B4-BE49-F238E27FC236}">
                  <a16:creationId xmlns:a16="http://schemas.microsoft.com/office/drawing/2014/main" id="{CB9CC609-5D03-AF7C-64AB-95D987705169}"/>
                </a:ext>
              </a:extLst>
            </p:cNvPr>
            <p:cNvSpPr/>
            <p:nvPr/>
          </p:nvSpPr>
          <p:spPr>
            <a:xfrm>
              <a:off x="3969448" y="2443232"/>
              <a:ext cx="5282503" cy="4427468"/>
            </a:xfrm>
            <a:prstGeom prst="roundRect">
              <a:avLst>
                <a:gd name="adj" fmla="val 4661"/>
              </a:avLst>
            </a:prstGeom>
            <a:solidFill>
              <a:srgbClr val="474D7B">
                <a:alpha val="25000"/>
              </a:srgbClr>
            </a:solidFill>
            <a:ln>
              <a:gradFill flip="none" rotWithShape="1">
                <a:gsLst>
                  <a:gs pos="84000">
                    <a:schemeClr val="bg1">
                      <a:alpha val="0"/>
                    </a:schemeClr>
                  </a:gs>
                  <a:gs pos="100000">
                    <a:schemeClr val="bg1">
                      <a:alpha val="10000"/>
                    </a:schemeClr>
                  </a:gs>
                </a:gsLst>
                <a:lin ang="18900000" scaled="1"/>
                <a:tileRect/>
              </a:gradFill>
            </a:ln>
            <a:effectLst/>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1" name="Rectangle: Rounded Corners 10">
              <a:extLst>
                <a:ext uri="{FF2B5EF4-FFF2-40B4-BE49-F238E27FC236}">
                  <a16:creationId xmlns:a16="http://schemas.microsoft.com/office/drawing/2014/main" id="{7578BCEA-041F-C8FF-C802-4E6367CD852E}"/>
                </a:ext>
              </a:extLst>
            </p:cNvPr>
            <p:cNvSpPr/>
            <p:nvPr/>
          </p:nvSpPr>
          <p:spPr>
            <a:xfrm>
              <a:off x="3969448" y="2443232"/>
              <a:ext cx="5282503" cy="4427468"/>
            </a:xfrm>
            <a:prstGeom prst="roundRect">
              <a:avLst>
                <a:gd name="adj" fmla="val 4661"/>
              </a:avLst>
            </a:prstGeom>
            <a:gradFill flip="none" rotWithShape="1">
              <a:gsLst>
                <a:gs pos="100000">
                  <a:srgbClr val="C5E0FF">
                    <a:alpha val="16000"/>
                  </a:srgbClr>
                </a:gs>
                <a:gs pos="0">
                  <a:srgbClr val="C5E0FF">
                    <a:lumMod val="100000"/>
                    <a:alpha val="0"/>
                  </a:srgbClr>
                </a:gs>
              </a:gsLst>
              <a:path path="circle">
                <a:fillToRect l="100000" t="100000"/>
              </a:path>
              <a:tileRect r="-100000" b="-100000"/>
            </a:gradFill>
            <a:ln>
              <a:solidFill>
                <a:srgbClr val="FFFFFF">
                  <a:alpha val="9000"/>
                </a:srgbClr>
              </a:solidFill>
            </a:ln>
            <a:effectLst/>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2" name="Rectangle: Rounded Corners 11">
              <a:extLst>
                <a:ext uri="{FF2B5EF4-FFF2-40B4-BE49-F238E27FC236}">
                  <a16:creationId xmlns:a16="http://schemas.microsoft.com/office/drawing/2014/main" id="{9D6C652F-B626-E25F-15BB-BB4D34FC4728}"/>
                </a:ext>
              </a:extLst>
            </p:cNvPr>
            <p:cNvSpPr/>
            <p:nvPr/>
          </p:nvSpPr>
          <p:spPr>
            <a:xfrm>
              <a:off x="3969448" y="2443232"/>
              <a:ext cx="5282503" cy="4427468"/>
            </a:xfrm>
            <a:prstGeom prst="roundRect">
              <a:avLst>
                <a:gd name="adj" fmla="val 4661"/>
              </a:avLst>
            </a:prstGeom>
            <a:noFill/>
            <a:ln>
              <a:gradFill flip="none" rotWithShape="1">
                <a:gsLst>
                  <a:gs pos="78000">
                    <a:schemeClr val="bg1">
                      <a:alpha val="0"/>
                    </a:schemeClr>
                  </a:gs>
                  <a:gs pos="100000">
                    <a:schemeClr val="bg1">
                      <a:alpha val="13000"/>
                    </a:schemeClr>
                  </a:gs>
                </a:gsLst>
                <a:lin ang="600000" scaled="0"/>
                <a:tileRect/>
              </a:gra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3" name="Rectangle: Rounded Corners 12">
              <a:extLst>
                <a:ext uri="{FF2B5EF4-FFF2-40B4-BE49-F238E27FC236}">
                  <a16:creationId xmlns:a16="http://schemas.microsoft.com/office/drawing/2014/main" id="{2C33C416-39D5-4BA1-9F6F-4247EE4898EC}"/>
                </a:ext>
              </a:extLst>
            </p:cNvPr>
            <p:cNvSpPr/>
            <p:nvPr/>
          </p:nvSpPr>
          <p:spPr>
            <a:xfrm>
              <a:off x="3969448" y="2443232"/>
              <a:ext cx="5282503" cy="4427468"/>
            </a:xfrm>
            <a:prstGeom prst="roundRect">
              <a:avLst>
                <a:gd name="adj" fmla="val 4661"/>
              </a:avLst>
            </a:prstGeom>
            <a:noFill/>
            <a:ln>
              <a:gradFill flip="none" rotWithShape="1">
                <a:gsLst>
                  <a:gs pos="0">
                    <a:schemeClr val="bg1">
                      <a:alpha val="15000"/>
                    </a:schemeClr>
                  </a:gs>
                  <a:gs pos="47000">
                    <a:schemeClr val="bg1">
                      <a:alpha val="0"/>
                    </a:schemeClr>
                  </a:gs>
                </a:gsLst>
                <a:lin ang="27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grpSp>
      <p:sp>
        <p:nvSpPr>
          <p:cNvPr id="3" name="Title 1">
            <a:extLst>
              <a:ext uri="{FF2B5EF4-FFF2-40B4-BE49-F238E27FC236}">
                <a16:creationId xmlns:a16="http://schemas.microsoft.com/office/drawing/2014/main" id="{3C418173-D8EA-FC35-8154-2F33B2DEF327}"/>
              </a:ext>
            </a:extLst>
          </p:cNvPr>
          <p:cNvSpPr>
            <a:spLocks noGrp="1"/>
          </p:cNvSpPr>
          <p:nvPr>
            <p:ph type="title"/>
          </p:nvPr>
        </p:nvSpPr>
        <p:spPr>
          <a:xfrm>
            <a:off x="566930" y="285820"/>
            <a:ext cx="11570993" cy="1316736"/>
          </a:xfrm>
        </p:spPr>
        <p:txBody>
          <a:bodyPr/>
          <a:lstStyle>
            <a:lvl1pPr>
              <a:defRPr>
                <a:solidFill>
                  <a:schemeClr val="bg1"/>
                </a:solidFill>
              </a:defRPr>
            </a:lvl1pPr>
          </a:lstStyle>
          <a:p>
            <a:r>
              <a:rPr lang="en-GB"/>
              <a:t>Click to edit Master title style</a:t>
            </a:r>
            <a:endParaRPr lang="en-US"/>
          </a:p>
        </p:txBody>
      </p:sp>
      <p:sp>
        <p:nvSpPr>
          <p:cNvPr id="9" name="Text Placeholder 29">
            <a:extLst>
              <a:ext uri="{FF2B5EF4-FFF2-40B4-BE49-F238E27FC236}">
                <a16:creationId xmlns:a16="http://schemas.microsoft.com/office/drawing/2014/main" id="{0B81B7A4-E1F6-1460-EBA5-A14DA6A411AF}"/>
              </a:ext>
            </a:extLst>
          </p:cNvPr>
          <p:cNvSpPr>
            <a:spLocks noGrp="1"/>
          </p:cNvSpPr>
          <p:nvPr>
            <p:ph type="body" sz="quarter" idx="10"/>
          </p:nvPr>
        </p:nvSpPr>
        <p:spPr>
          <a:xfrm>
            <a:off x="602041" y="2534705"/>
            <a:ext cx="2215675" cy="726483"/>
          </a:xfrm>
        </p:spPr>
        <p:txBody>
          <a:bodyPr>
            <a:noAutofit/>
          </a:bodyPr>
          <a:lstStyle>
            <a:lvl1pPr marL="0" indent="0" algn="l" rtl="0">
              <a:spcBef>
                <a:spcPts val="600"/>
              </a:spcBef>
              <a:buFontTx/>
              <a:buNone/>
              <a:defRPr sz="1800" b="1">
                <a:solidFill>
                  <a:schemeClr val="bg1"/>
                </a:solidFill>
              </a:defRPr>
            </a:lvl1pPr>
            <a:lvl2pPr marL="548640" indent="0" algn="l" rtl="0">
              <a:buFontTx/>
              <a:buNone/>
              <a:defRPr>
                <a:solidFill>
                  <a:schemeClr val="bg1"/>
                </a:solidFill>
              </a:defRPr>
            </a:lvl2pPr>
            <a:lvl3pPr marL="1097280" indent="0" algn="ctr">
              <a:buFontTx/>
              <a:buNone/>
              <a:defRPr>
                <a:solidFill>
                  <a:schemeClr val="bg1"/>
                </a:solidFill>
              </a:defRPr>
            </a:lvl3pPr>
            <a:lvl4pPr marL="1645920" indent="0" algn="ctr">
              <a:buFontTx/>
              <a:buNone/>
              <a:defRPr>
                <a:solidFill>
                  <a:schemeClr val="bg1"/>
                </a:solidFill>
              </a:defRPr>
            </a:lvl4pPr>
            <a:lvl5pPr marL="2194560" indent="0" algn="ctr">
              <a:buFontTx/>
              <a:buNone/>
              <a:defRPr>
                <a:solidFill>
                  <a:schemeClr val="bg1"/>
                </a:solidFill>
              </a:defRPr>
            </a:lvl5pPr>
          </a:lstStyle>
          <a:p>
            <a:pPr lvl="0"/>
            <a:r>
              <a:rPr lang="en-GB"/>
              <a:t>Click to edit Master text styles</a:t>
            </a:r>
          </a:p>
        </p:txBody>
      </p:sp>
      <p:sp>
        <p:nvSpPr>
          <p:cNvPr id="15" name="Text Placeholder 38">
            <a:extLst>
              <a:ext uri="{FF2B5EF4-FFF2-40B4-BE49-F238E27FC236}">
                <a16:creationId xmlns:a16="http://schemas.microsoft.com/office/drawing/2014/main" id="{B5937AA9-6DAF-D0A0-D46C-B8F4FDDF722D}"/>
              </a:ext>
            </a:extLst>
          </p:cNvPr>
          <p:cNvSpPr>
            <a:spLocks noGrp="1"/>
          </p:cNvSpPr>
          <p:nvPr>
            <p:ph type="body" sz="quarter" idx="13"/>
          </p:nvPr>
        </p:nvSpPr>
        <p:spPr>
          <a:xfrm>
            <a:off x="602041" y="3510116"/>
            <a:ext cx="2215675" cy="3614015"/>
          </a:xfrm>
        </p:spPr>
        <p:txBody>
          <a:bodyPr>
            <a:normAutofit/>
          </a:bodyPr>
          <a:lstStyle>
            <a:lvl1pPr marL="130320" indent="-130320" algn="l" rtl="0">
              <a:buClr>
                <a:schemeClr val="bg2"/>
              </a:buClr>
              <a:defRPr sz="1600">
                <a:solidFill>
                  <a:schemeClr val="bg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p:txBody>
      </p:sp>
      <p:grpSp>
        <p:nvGrpSpPr>
          <p:cNvPr id="83" name="Group 82">
            <a:extLst>
              <a:ext uri="{FF2B5EF4-FFF2-40B4-BE49-F238E27FC236}">
                <a16:creationId xmlns:a16="http://schemas.microsoft.com/office/drawing/2014/main" id="{7A619A64-B68D-06D2-8F33-D1844CF6DBCF}"/>
              </a:ext>
            </a:extLst>
          </p:cNvPr>
          <p:cNvGrpSpPr/>
          <p:nvPr userDrawn="1"/>
        </p:nvGrpSpPr>
        <p:grpSpPr>
          <a:xfrm>
            <a:off x="3251406" y="2155401"/>
            <a:ext cx="2548894" cy="5323572"/>
            <a:chOff x="3969448" y="2443232"/>
            <a:chExt cx="5282503" cy="4427468"/>
          </a:xfrm>
        </p:grpSpPr>
        <p:sp>
          <p:nvSpPr>
            <p:cNvPr id="84" name="Rectangle: Rounded Corners 9">
              <a:extLst>
                <a:ext uri="{FF2B5EF4-FFF2-40B4-BE49-F238E27FC236}">
                  <a16:creationId xmlns:a16="http://schemas.microsoft.com/office/drawing/2014/main" id="{3C0E05A7-E875-AA12-83AC-A6C3CDDB68FF}"/>
                </a:ext>
              </a:extLst>
            </p:cNvPr>
            <p:cNvSpPr/>
            <p:nvPr/>
          </p:nvSpPr>
          <p:spPr>
            <a:xfrm>
              <a:off x="3969448" y="2443232"/>
              <a:ext cx="5282503" cy="4427468"/>
            </a:xfrm>
            <a:prstGeom prst="roundRect">
              <a:avLst>
                <a:gd name="adj" fmla="val 4661"/>
              </a:avLst>
            </a:prstGeom>
            <a:solidFill>
              <a:srgbClr val="474D7B">
                <a:alpha val="25000"/>
              </a:srgbClr>
            </a:solidFill>
            <a:ln>
              <a:gradFill flip="none" rotWithShape="1">
                <a:gsLst>
                  <a:gs pos="84000">
                    <a:schemeClr val="bg1">
                      <a:alpha val="0"/>
                    </a:schemeClr>
                  </a:gs>
                  <a:gs pos="100000">
                    <a:schemeClr val="bg1">
                      <a:alpha val="10000"/>
                    </a:schemeClr>
                  </a:gs>
                </a:gsLst>
                <a:lin ang="18900000" scaled="1"/>
                <a:tileRect/>
              </a:gradFill>
            </a:ln>
            <a:effectLst/>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85" name="Rectangle: Rounded Corners 10">
              <a:extLst>
                <a:ext uri="{FF2B5EF4-FFF2-40B4-BE49-F238E27FC236}">
                  <a16:creationId xmlns:a16="http://schemas.microsoft.com/office/drawing/2014/main" id="{ABCA3DD4-BFCD-10B9-0D4E-76460B783123}"/>
                </a:ext>
              </a:extLst>
            </p:cNvPr>
            <p:cNvSpPr/>
            <p:nvPr/>
          </p:nvSpPr>
          <p:spPr>
            <a:xfrm>
              <a:off x="3969448" y="2443232"/>
              <a:ext cx="5282503" cy="4427468"/>
            </a:xfrm>
            <a:prstGeom prst="roundRect">
              <a:avLst>
                <a:gd name="adj" fmla="val 4661"/>
              </a:avLst>
            </a:prstGeom>
            <a:gradFill flip="none" rotWithShape="1">
              <a:gsLst>
                <a:gs pos="100000">
                  <a:srgbClr val="C5E0FF">
                    <a:alpha val="16000"/>
                  </a:srgbClr>
                </a:gs>
                <a:gs pos="0">
                  <a:srgbClr val="C5E0FF">
                    <a:lumMod val="100000"/>
                    <a:alpha val="0"/>
                  </a:srgbClr>
                </a:gs>
              </a:gsLst>
              <a:path path="circle">
                <a:fillToRect l="100000" t="100000"/>
              </a:path>
              <a:tileRect r="-100000" b="-100000"/>
            </a:gradFill>
            <a:ln>
              <a:solidFill>
                <a:srgbClr val="FFFFFF">
                  <a:alpha val="9000"/>
                </a:srgbClr>
              </a:solidFill>
            </a:ln>
            <a:effectLst/>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86" name="Rectangle: Rounded Corners 11">
              <a:extLst>
                <a:ext uri="{FF2B5EF4-FFF2-40B4-BE49-F238E27FC236}">
                  <a16:creationId xmlns:a16="http://schemas.microsoft.com/office/drawing/2014/main" id="{0392A4DF-9A45-8429-1063-083FB2839732}"/>
                </a:ext>
              </a:extLst>
            </p:cNvPr>
            <p:cNvSpPr/>
            <p:nvPr/>
          </p:nvSpPr>
          <p:spPr>
            <a:xfrm>
              <a:off x="3969448" y="2443232"/>
              <a:ext cx="5282503" cy="4427468"/>
            </a:xfrm>
            <a:prstGeom prst="roundRect">
              <a:avLst>
                <a:gd name="adj" fmla="val 4661"/>
              </a:avLst>
            </a:prstGeom>
            <a:noFill/>
            <a:ln>
              <a:gradFill flip="none" rotWithShape="1">
                <a:gsLst>
                  <a:gs pos="78000">
                    <a:schemeClr val="bg1">
                      <a:alpha val="0"/>
                    </a:schemeClr>
                  </a:gs>
                  <a:gs pos="100000">
                    <a:schemeClr val="bg1">
                      <a:alpha val="13000"/>
                    </a:schemeClr>
                  </a:gs>
                </a:gsLst>
                <a:lin ang="600000" scaled="0"/>
                <a:tileRect/>
              </a:gra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87" name="Rectangle: Rounded Corners 12">
              <a:extLst>
                <a:ext uri="{FF2B5EF4-FFF2-40B4-BE49-F238E27FC236}">
                  <a16:creationId xmlns:a16="http://schemas.microsoft.com/office/drawing/2014/main" id="{37904D71-7877-4698-97C2-1DAED0DDD8B2}"/>
                </a:ext>
              </a:extLst>
            </p:cNvPr>
            <p:cNvSpPr/>
            <p:nvPr/>
          </p:nvSpPr>
          <p:spPr>
            <a:xfrm>
              <a:off x="3969448" y="2443232"/>
              <a:ext cx="5282503" cy="4427468"/>
            </a:xfrm>
            <a:prstGeom prst="roundRect">
              <a:avLst>
                <a:gd name="adj" fmla="val 4661"/>
              </a:avLst>
            </a:prstGeom>
            <a:noFill/>
            <a:ln>
              <a:gradFill flip="none" rotWithShape="1">
                <a:gsLst>
                  <a:gs pos="0">
                    <a:schemeClr val="bg1">
                      <a:alpha val="15000"/>
                    </a:schemeClr>
                  </a:gs>
                  <a:gs pos="47000">
                    <a:schemeClr val="bg1">
                      <a:alpha val="0"/>
                    </a:schemeClr>
                  </a:gs>
                </a:gsLst>
                <a:lin ang="27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grpSp>
      <p:sp>
        <p:nvSpPr>
          <p:cNvPr id="88" name="Text Placeholder 29">
            <a:extLst>
              <a:ext uri="{FF2B5EF4-FFF2-40B4-BE49-F238E27FC236}">
                <a16:creationId xmlns:a16="http://schemas.microsoft.com/office/drawing/2014/main" id="{E56E92E7-A888-DBCC-C9FC-369DCCDD0D8F}"/>
              </a:ext>
            </a:extLst>
          </p:cNvPr>
          <p:cNvSpPr>
            <a:spLocks noGrp="1"/>
          </p:cNvSpPr>
          <p:nvPr>
            <p:ph type="body" sz="quarter" idx="14"/>
          </p:nvPr>
        </p:nvSpPr>
        <p:spPr>
          <a:xfrm>
            <a:off x="3413480" y="2534705"/>
            <a:ext cx="2215675" cy="726483"/>
          </a:xfrm>
        </p:spPr>
        <p:txBody>
          <a:bodyPr>
            <a:noAutofit/>
          </a:bodyPr>
          <a:lstStyle>
            <a:lvl1pPr marL="0" indent="0" algn="l" rtl="0">
              <a:spcBef>
                <a:spcPts val="600"/>
              </a:spcBef>
              <a:buFontTx/>
              <a:buNone/>
              <a:defRPr sz="1800" b="1">
                <a:solidFill>
                  <a:schemeClr val="bg1"/>
                </a:solidFill>
              </a:defRPr>
            </a:lvl1pPr>
            <a:lvl2pPr marL="548640" indent="0" algn="l" rtl="0">
              <a:buFontTx/>
              <a:buNone/>
              <a:defRPr>
                <a:solidFill>
                  <a:schemeClr val="bg1"/>
                </a:solidFill>
              </a:defRPr>
            </a:lvl2pPr>
            <a:lvl3pPr marL="1097280" indent="0" algn="ctr">
              <a:buFontTx/>
              <a:buNone/>
              <a:defRPr>
                <a:solidFill>
                  <a:schemeClr val="bg1"/>
                </a:solidFill>
              </a:defRPr>
            </a:lvl3pPr>
            <a:lvl4pPr marL="1645920" indent="0" algn="ctr">
              <a:buFontTx/>
              <a:buNone/>
              <a:defRPr>
                <a:solidFill>
                  <a:schemeClr val="bg1"/>
                </a:solidFill>
              </a:defRPr>
            </a:lvl4pPr>
            <a:lvl5pPr marL="2194560" indent="0" algn="ctr">
              <a:buFontTx/>
              <a:buNone/>
              <a:defRPr>
                <a:solidFill>
                  <a:schemeClr val="bg1"/>
                </a:solidFill>
              </a:defRPr>
            </a:lvl5pPr>
          </a:lstStyle>
          <a:p>
            <a:pPr lvl="0"/>
            <a:r>
              <a:rPr lang="en-GB"/>
              <a:t>Click to edit Master text styles</a:t>
            </a:r>
          </a:p>
        </p:txBody>
      </p:sp>
      <p:sp>
        <p:nvSpPr>
          <p:cNvPr id="89" name="Text Placeholder 38">
            <a:extLst>
              <a:ext uri="{FF2B5EF4-FFF2-40B4-BE49-F238E27FC236}">
                <a16:creationId xmlns:a16="http://schemas.microsoft.com/office/drawing/2014/main" id="{0CE83B08-4CC4-871D-53D9-5DCDD10977DC}"/>
              </a:ext>
            </a:extLst>
          </p:cNvPr>
          <p:cNvSpPr>
            <a:spLocks noGrp="1"/>
          </p:cNvSpPr>
          <p:nvPr>
            <p:ph type="body" sz="quarter" idx="15"/>
          </p:nvPr>
        </p:nvSpPr>
        <p:spPr>
          <a:xfrm>
            <a:off x="3413480" y="3510116"/>
            <a:ext cx="2215675" cy="3614015"/>
          </a:xfrm>
        </p:spPr>
        <p:txBody>
          <a:bodyPr>
            <a:normAutofit/>
          </a:bodyPr>
          <a:lstStyle>
            <a:lvl1pPr marL="130320" indent="-130320" algn="l" rtl="0">
              <a:buClr>
                <a:schemeClr val="bg2"/>
              </a:buClr>
              <a:defRPr sz="1600">
                <a:solidFill>
                  <a:schemeClr val="bg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p:txBody>
      </p:sp>
      <p:grpSp>
        <p:nvGrpSpPr>
          <p:cNvPr id="90" name="Group 89">
            <a:extLst>
              <a:ext uri="{FF2B5EF4-FFF2-40B4-BE49-F238E27FC236}">
                <a16:creationId xmlns:a16="http://schemas.microsoft.com/office/drawing/2014/main" id="{371B7980-8FBE-5123-4111-FD8598BFE83B}"/>
              </a:ext>
            </a:extLst>
          </p:cNvPr>
          <p:cNvGrpSpPr/>
          <p:nvPr userDrawn="1"/>
        </p:nvGrpSpPr>
        <p:grpSpPr>
          <a:xfrm>
            <a:off x="6062845" y="2155401"/>
            <a:ext cx="2548894" cy="5323572"/>
            <a:chOff x="3969448" y="2443232"/>
            <a:chExt cx="5282503" cy="4427468"/>
          </a:xfrm>
        </p:grpSpPr>
        <p:sp>
          <p:nvSpPr>
            <p:cNvPr id="91" name="Rectangle: Rounded Corners 9">
              <a:extLst>
                <a:ext uri="{FF2B5EF4-FFF2-40B4-BE49-F238E27FC236}">
                  <a16:creationId xmlns:a16="http://schemas.microsoft.com/office/drawing/2014/main" id="{89654A88-A374-9AFF-99A7-58AA67835B56}"/>
                </a:ext>
              </a:extLst>
            </p:cNvPr>
            <p:cNvSpPr/>
            <p:nvPr/>
          </p:nvSpPr>
          <p:spPr>
            <a:xfrm>
              <a:off x="3969448" y="2443232"/>
              <a:ext cx="5282503" cy="4427468"/>
            </a:xfrm>
            <a:prstGeom prst="roundRect">
              <a:avLst>
                <a:gd name="adj" fmla="val 4661"/>
              </a:avLst>
            </a:prstGeom>
            <a:solidFill>
              <a:srgbClr val="474D7B">
                <a:alpha val="25000"/>
              </a:srgbClr>
            </a:solidFill>
            <a:ln>
              <a:gradFill flip="none" rotWithShape="1">
                <a:gsLst>
                  <a:gs pos="84000">
                    <a:schemeClr val="bg1">
                      <a:alpha val="0"/>
                    </a:schemeClr>
                  </a:gs>
                  <a:gs pos="100000">
                    <a:schemeClr val="bg1">
                      <a:alpha val="10000"/>
                    </a:schemeClr>
                  </a:gs>
                </a:gsLst>
                <a:lin ang="18900000" scaled="1"/>
                <a:tileRect/>
              </a:gradFill>
            </a:ln>
            <a:effectLst/>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92" name="Rectangle: Rounded Corners 10">
              <a:extLst>
                <a:ext uri="{FF2B5EF4-FFF2-40B4-BE49-F238E27FC236}">
                  <a16:creationId xmlns:a16="http://schemas.microsoft.com/office/drawing/2014/main" id="{F66FB418-D2CD-C680-9E2A-627017414F59}"/>
                </a:ext>
              </a:extLst>
            </p:cNvPr>
            <p:cNvSpPr/>
            <p:nvPr/>
          </p:nvSpPr>
          <p:spPr>
            <a:xfrm>
              <a:off x="3969448" y="2443232"/>
              <a:ext cx="5282503" cy="4427468"/>
            </a:xfrm>
            <a:prstGeom prst="roundRect">
              <a:avLst>
                <a:gd name="adj" fmla="val 4661"/>
              </a:avLst>
            </a:prstGeom>
            <a:gradFill flip="none" rotWithShape="1">
              <a:gsLst>
                <a:gs pos="100000">
                  <a:srgbClr val="C5E0FF">
                    <a:alpha val="16000"/>
                  </a:srgbClr>
                </a:gs>
                <a:gs pos="0">
                  <a:srgbClr val="C5E0FF">
                    <a:lumMod val="100000"/>
                    <a:alpha val="0"/>
                  </a:srgbClr>
                </a:gs>
              </a:gsLst>
              <a:path path="circle">
                <a:fillToRect l="100000" t="100000"/>
              </a:path>
              <a:tileRect r="-100000" b="-100000"/>
            </a:gradFill>
            <a:ln>
              <a:solidFill>
                <a:srgbClr val="FFFFFF">
                  <a:alpha val="9000"/>
                </a:srgbClr>
              </a:solidFill>
            </a:ln>
            <a:effectLst/>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93" name="Rectangle: Rounded Corners 11">
              <a:extLst>
                <a:ext uri="{FF2B5EF4-FFF2-40B4-BE49-F238E27FC236}">
                  <a16:creationId xmlns:a16="http://schemas.microsoft.com/office/drawing/2014/main" id="{C164DB04-EB67-7209-D0A9-B547640BCACF}"/>
                </a:ext>
              </a:extLst>
            </p:cNvPr>
            <p:cNvSpPr/>
            <p:nvPr/>
          </p:nvSpPr>
          <p:spPr>
            <a:xfrm>
              <a:off x="3969448" y="2443232"/>
              <a:ext cx="5282503" cy="4427468"/>
            </a:xfrm>
            <a:prstGeom prst="roundRect">
              <a:avLst>
                <a:gd name="adj" fmla="val 4661"/>
              </a:avLst>
            </a:prstGeom>
            <a:noFill/>
            <a:ln>
              <a:gradFill flip="none" rotWithShape="1">
                <a:gsLst>
                  <a:gs pos="78000">
                    <a:schemeClr val="bg1">
                      <a:alpha val="0"/>
                    </a:schemeClr>
                  </a:gs>
                  <a:gs pos="100000">
                    <a:schemeClr val="bg1">
                      <a:alpha val="13000"/>
                    </a:schemeClr>
                  </a:gs>
                </a:gsLst>
                <a:lin ang="600000" scaled="0"/>
                <a:tileRect/>
              </a:gra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94" name="Rectangle: Rounded Corners 12">
              <a:extLst>
                <a:ext uri="{FF2B5EF4-FFF2-40B4-BE49-F238E27FC236}">
                  <a16:creationId xmlns:a16="http://schemas.microsoft.com/office/drawing/2014/main" id="{611EE66C-3B57-6B29-927D-0749F40A1620}"/>
                </a:ext>
              </a:extLst>
            </p:cNvPr>
            <p:cNvSpPr/>
            <p:nvPr/>
          </p:nvSpPr>
          <p:spPr>
            <a:xfrm>
              <a:off x="3969448" y="2443232"/>
              <a:ext cx="5282503" cy="4427468"/>
            </a:xfrm>
            <a:prstGeom prst="roundRect">
              <a:avLst>
                <a:gd name="adj" fmla="val 4661"/>
              </a:avLst>
            </a:prstGeom>
            <a:noFill/>
            <a:ln>
              <a:gradFill flip="none" rotWithShape="1">
                <a:gsLst>
                  <a:gs pos="0">
                    <a:schemeClr val="bg1">
                      <a:alpha val="15000"/>
                    </a:schemeClr>
                  </a:gs>
                  <a:gs pos="47000">
                    <a:schemeClr val="bg1">
                      <a:alpha val="0"/>
                    </a:schemeClr>
                  </a:gs>
                </a:gsLst>
                <a:lin ang="27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grpSp>
      <p:sp>
        <p:nvSpPr>
          <p:cNvPr id="95" name="Text Placeholder 29">
            <a:extLst>
              <a:ext uri="{FF2B5EF4-FFF2-40B4-BE49-F238E27FC236}">
                <a16:creationId xmlns:a16="http://schemas.microsoft.com/office/drawing/2014/main" id="{2C9E0EFD-83E9-8631-E25B-06A7F425EEB2}"/>
              </a:ext>
            </a:extLst>
          </p:cNvPr>
          <p:cNvSpPr>
            <a:spLocks noGrp="1"/>
          </p:cNvSpPr>
          <p:nvPr>
            <p:ph type="body" sz="quarter" idx="16"/>
          </p:nvPr>
        </p:nvSpPr>
        <p:spPr>
          <a:xfrm>
            <a:off x="6224919" y="2534705"/>
            <a:ext cx="2215675" cy="726483"/>
          </a:xfrm>
        </p:spPr>
        <p:txBody>
          <a:bodyPr>
            <a:noAutofit/>
          </a:bodyPr>
          <a:lstStyle>
            <a:lvl1pPr marL="0" indent="0" algn="l" rtl="0">
              <a:spcBef>
                <a:spcPts val="600"/>
              </a:spcBef>
              <a:buFontTx/>
              <a:buNone/>
              <a:defRPr sz="1800" b="1">
                <a:solidFill>
                  <a:schemeClr val="bg1"/>
                </a:solidFill>
              </a:defRPr>
            </a:lvl1pPr>
            <a:lvl2pPr marL="548640" indent="0" algn="l" rtl="0">
              <a:buFontTx/>
              <a:buNone/>
              <a:defRPr>
                <a:solidFill>
                  <a:schemeClr val="bg1"/>
                </a:solidFill>
              </a:defRPr>
            </a:lvl2pPr>
            <a:lvl3pPr marL="1097280" indent="0" algn="ctr">
              <a:buFontTx/>
              <a:buNone/>
              <a:defRPr>
                <a:solidFill>
                  <a:schemeClr val="bg1"/>
                </a:solidFill>
              </a:defRPr>
            </a:lvl3pPr>
            <a:lvl4pPr marL="1645920" indent="0" algn="ctr">
              <a:buFontTx/>
              <a:buNone/>
              <a:defRPr>
                <a:solidFill>
                  <a:schemeClr val="bg1"/>
                </a:solidFill>
              </a:defRPr>
            </a:lvl4pPr>
            <a:lvl5pPr marL="2194560" indent="0" algn="ctr">
              <a:buFontTx/>
              <a:buNone/>
              <a:defRPr>
                <a:solidFill>
                  <a:schemeClr val="bg1"/>
                </a:solidFill>
              </a:defRPr>
            </a:lvl5pPr>
          </a:lstStyle>
          <a:p>
            <a:pPr lvl="0"/>
            <a:r>
              <a:rPr lang="en-GB"/>
              <a:t>Click to edit Master text styles</a:t>
            </a:r>
          </a:p>
        </p:txBody>
      </p:sp>
      <p:sp>
        <p:nvSpPr>
          <p:cNvPr id="96" name="Text Placeholder 38">
            <a:extLst>
              <a:ext uri="{FF2B5EF4-FFF2-40B4-BE49-F238E27FC236}">
                <a16:creationId xmlns:a16="http://schemas.microsoft.com/office/drawing/2014/main" id="{907C9403-65A6-374C-151C-0F6A4FFF1AF4}"/>
              </a:ext>
            </a:extLst>
          </p:cNvPr>
          <p:cNvSpPr>
            <a:spLocks noGrp="1"/>
          </p:cNvSpPr>
          <p:nvPr>
            <p:ph type="body" sz="quarter" idx="17"/>
          </p:nvPr>
        </p:nvSpPr>
        <p:spPr>
          <a:xfrm>
            <a:off x="6224919" y="3510116"/>
            <a:ext cx="2215675" cy="3614015"/>
          </a:xfrm>
        </p:spPr>
        <p:txBody>
          <a:bodyPr>
            <a:normAutofit/>
          </a:bodyPr>
          <a:lstStyle>
            <a:lvl1pPr marL="130320" indent="-130320" algn="l" rtl="0">
              <a:buClr>
                <a:schemeClr val="bg2"/>
              </a:buClr>
              <a:defRPr sz="1600">
                <a:solidFill>
                  <a:schemeClr val="bg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p:txBody>
      </p:sp>
      <p:grpSp>
        <p:nvGrpSpPr>
          <p:cNvPr id="97" name="Group 96">
            <a:extLst>
              <a:ext uri="{FF2B5EF4-FFF2-40B4-BE49-F238E27FC236}">
                <a16:creationId xmlns:a16="http://schemas.microsoft.com/office/drawing/2014/main" id="{51FD072B-88EF-8EC9-0020-D4ED2EBDE3B6}"/>
              </a:ext>
            </a:extLst>
          </p:cNvPr>
          <p:cNvGrpSpPr/>
          <p:nvPr userDrawn="1"/>
        </p:nvGrpSpPr>
        <p:grpSpPr>
          <a:xfrm>
            <a:off x="8874284" y="2155401"/>
            <a:ext cx="2548894" cy="5323572"/>
            <a:chOff x="3969448" y="2443232"/>
            <a:chExt cx="5282503" cy="4427468"/>
          </a:xfrm>
        </p:grpSpPr>
        <p:sp>
          <p:nvSpPr>
            <p:cNvPr id="98" name="Rectangle: Rounded Corners 9">
              <a:extLst>
                <a:ext uri="{FF2B5EF4-FFF2-40B4-BE49-F238E27FC236}">
                  <a16:creationId xmlns:a16="http://schemas.microsoft.com/office/drawing/2014/main" id="{D0837D9A-F589-A49E-23C7-877CA41C661A}"/>
                </a:ext>
              </a:extLst>
            </p:cNvPr>
            <p:cNvSpPr/>
            <p:nvPr/>
          </p:nvSpPr>
          <p:spPr>
            <a:xfrm>
              <a:off x="3969448" y="2443232"/>
              <a:ext cx="5282503" cy="4427468"/>
            </a:xfrm>
            <a:prstGeom prst="roundRect">
              <a:avLst>
                <a:gd name="adj" fmla="val 4661"/>
              </a:avLst>
            </a:prstGeom>
            <a:solidFill>
              <a:srgbClr val="474D7B">
                <a:alpha val="25000"/>
              </a:srgbClr>
            </a:solidFill>
            <a:ln>
              <a:gradFill flip="none" rotWithShape="1">
                <a:gsLst>
                  <a:gs pos="84000">
                    <a:schemeClr val="bg1">
                      <a:alpha val="0"/>
                    </a:schemeClr>
                  </a:gs>
                  <a:gs pos="100000">
                    <a:schemeClr val="bg1">
                      <a:alpha val="10000"/>
                    </a:schemeClr>
                  </a:gs>
                </a:gsLst>
                <a:lin ang="18900000" scaled="1"/>
                <a:tileRect/>
              </a:gradFill>
            </a:ln>
            <a:effectLst/>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99" name="Rectangle: Rounded Corners 10">
              <a:extLst>
                <a:ext uri="{FF2B5EF4-FFF2-40B4-BE49-F238E27FC236}">
                  <a16:creationId xmlns:a16="http://schemas.microsoft.com/office/drawing/2014/main" id="{111D2215-0771-4805-8D4C-3CF071D74C6F}"/>
                </a:ext>
              </a:extLst>
            </p:cNvPr>
            <p:cNvSpPr/>
            <p:nvPr/>
          </p:nvSpPr>
          <p:spPr>
            <a:xfrm>
              <a:off x="3969448" y="2443232"/>
              <a:ext cx="5282503" cy="4427468"/>
            </a:xfrm>
            <a:prstGeom prst="roundRect">
              <a:avLst>
                <a:gd name="adj" fmla="val 4661"/>
              </a:avLst>
            </a:prstGeom>
            <a:gradFill flip="none" rotWithShape="1">
              <a:gsLst>
                <a:gs pos="100000">
                  <a:srgbClr val="C5E0FF">
                    <a:alpha val="16000"/>
                  </a:srgbClr>
                </a:gs>
                <a:gs pos="0">
                  <a:srgbClr val="C5E0FF">
                    <a:lumMod val="100000"/>
                    <a:alpha val="0"/>
                  </a:srgbClr>
                </a:gs>
              </a:gsLst>
              <a:path path="circle">
                <a:fillToRect l="100000" t="100000"/>
              </a:path>
              <a:tileRect r="-100000" b="-100000"/>
            </a:gradFill>
            <a:ln>
              <a:solidFill>
                <a:srgbClr val="FFFFFF">
                  <a:alpha val="9000"/>
                </a:srgbClr>
              </a:solidFill>
            </a:ln>
            <a:effectLst/>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00" name="Rectangle: Rounded Corners 11">
              <a:extLst>
                <a:ext uri="{FF2B5EF4-FFF2-40B4-BE49-F238E27FC236}">
                  <a16:creationId xmlns:a16="http://schemas.microsoft.com/office/drawing/2014/main" id="{26CAFF4B-470D-C51C-5B70-5AB71100C616}"/>
                </a:ext>
              </a:extLst>
            </p:cNvPr>
            <p:cNvSpPr/>
            <p:nvPr/>
          </p:nvSpPr>
          <p:spPr>
            <a:xfrm>
              <a:off x="3969448" y="2443232"/>
              <a:ext cx="5282503" cy="4427468"/>
            </a:xfrm>
            <a:prstGeom prst="roundRect">
              <a:avLst>
                <a:gd name="adj" fmla="val 4661"/>
              </a:avLst>
            </a:prstGeom>
            <a:noFill/>
            <a:ln>
              <a:gradFill flip="none" rotWithShape="1">
                <a:gsLst>
                  <a:gs pos="78000">
                    <a:schemeClr val="bg1">
                      <a:alpha val="0"/>
                    </a:schemeClr>
                  </a:gs>
                  <a:gs pos="100000">
                    <a:schemeClr val="bg1">
                      <a:alpha val="13000"/>
                    </a:schemeClr>
                  </a:gs>
                </a:gsLst>
                <a:lin ang="600000" scaled="0"/>
                <a:tileRect/>
              </a:gra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01" name="Rectangle: Rounded Corners 12">
              <a:extLst>
                <a:ext uri="{FF2B5EF4-FFF2-40B4-BE49-F238E27FC236}">
                  <a16:creationId xmlns:a16="http://schemas.microsoft.com/office/drawing/2014/main" id="{0696868B-7075-019A-C107-71301FA91838}"/>
                </a:ext>
              </a:extLst>
            </p:cNvPr>
            <p:cNvSpPr/>
            <p:nvPr/>
          </p:nvSpPr>
          <p:spPr>
            <a:xfrm>
              <a:off x="3969448" y="2443232"/>
              <a:ext cx="5282503" cy="4427468"/>
            </a:xfrm>
            <a:prstGeom prst="roundRect">
              <a:avLst>
                <a:gd name="adj" fmla="val 4661"/>
              </a:avLst>
            </a:prstGeom>
            <a:noFill/>
            <a:ln>
              <a:gradFill flip="none" rotWithShape="1">
                <a:gsLst>
                  <a:gs pos="0">
                    <a:schemeClr val="bg1">
                      <a:alpha val="15000"/>
                    </a:schemeClr>
                  </a:gs>
                  <a:gs pos="47000">
                    <a:schemeClr val="bg1">
                      <a:alpha val="0"/>
                    </a:schemeClr>
                  </a:gs>
                </a:gsLst>
                <a:lin ang="27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grpSp>
      <p:sp>
        <p:nvSpPr>
          <p:cNvPr id="102" name="Text Placeholder 29">
            <a:extLst>
              <a:ext uri="{FF2B5EF4-FFF2-40B4-BE49-F238E27FC236}">
                <a16:creationId xmlns:a16="http://schemas.microsoft.com/office/drawing/2014/main" id="{CE97FA3E-CFE8-B004-C225-C16C21A6A05E}"/>
              </a:ext>
            </a:extLst>
          </p:cNvPr>
          <p:cNvSpPr>
            <a:spLocks noGrp="1"/>
          </p:cNvSpPr>
          <p:nvPr>
            <p:ph type="body" sz="quarter" idx="18"/>
          </p:nvPr>
        </p:nvSpPr>
        <p:spPr>
          <a:xfrm>
            <a:off x="9036358" y="2534705"/>
            <a:ext cx="2215675" cy="726483"/>
          </a:xfrm>
        </p:spPr>
        <p:txBody>
          <a:bodyPr>
            <a:noAutofit/>
          </a:bodyPr>
          <a:lstStyle>
            <a:lvl1pPr marL="0" indent="0" algn="l" rtl="0">
              <a:spcBef>
                <a:spcPts val="600"/>
              </a:spcBef>
              <a:buFontTx/>
              <a:buNone/>
              <a:defRPr sz="1800" b="1">
                <a:solidFill>
                  <a:schemeClr val="bg1"/>
                </a:solidFill>
              </a:defRPr>
            </a:lvl1pPr>
            <a:lvl2pPr marL="548640" indent="0" algn="l" rtl="0">
              <a:buFontTx/>
              <a:buNone/>
              <a:defRPr>
                <a:solidFill>
                  <a:schemeClr val="bg1"/>
                </a:solidFill>
              </a:defRPr>
            </a:lvl2pPr>
            <a:lvl3pPr marL="1097280" indent="0" algn="ctr">
              <a:buFontTx/>
              <a:buNone/>
              <a:defRPr>
                <a:solidFill>
                  <a:schemeClr val="bg1"/>
                </a:solidFill>
              </a:defRPr>
            </a:lvl3pPr>
            <a:lvl4pPr marL="1645920" indent="0" algn="ctr">
              <a:buFontTx/>
              <a:buNone/>
              <a:defRPr>
                <a:solidFill>
                  <a:schemeClr val="bg1"/>
                </a:solidFill>
              </a:defRPr>
            </a:lvl4pPr>
            <a:lvl5pPr marL="2194560" indent="0" algn="ctr">
              <a:buFontTx/>
              <a:buNone/>
              <a:defRPr>
                <a:solidFill>
                  <a:schemeClr val="bg1"/>
                </a:solidFill>
              </a:defRPr>
            </a:lvl5pPr>
          </a:lstStyle>
          <a:p>
            <a:pPr lvl="0"/>
            <a:r>
              <a:rPr lang="en-GB"/>
              <a:t>Click to edit Master text styles</a:t>
            </a:r>
          </a:p>
        </p:txBody>
      </p:sp>
      <p:sp>
        <p:nvSpPr>
          <p:cNvPr id="103" name="Text Placeholder 38">
            <a:extLst>
              <a:ext uri="{FF2B5EF4-FFF2-40B4-BE49-F238E27FC236}">
                <a16:creationId xmlns:a16="http://schemas.microsoft.com/office/drawing/2014/main" id="{00236FE2-892C-9111-324C-818796DA5E73}"/>
              </a:ext>
            </a:extLst>
          </p:cNvPr>
          <p:cNvSpPr>
            <a:spLocks noGrp="1"/>
          </p:cNvSpPr>
          <p:nvPr>
            <p:ph type="body" sz="quarter" idx="19"/>
          </p:nvPr>
        </p:nvSpPr>
        <p:spPr>
          <a:xfrm>
            <a:off x="9036358" y="3510116"/>
            <a:ext cx="2215675" cy="3614015"/>
          </a:xfrm>
        </p:spPr>
        <p:txBody>
          <a:bodyPr>
            <a:normAutofit/>
          </a:bodyPr>
          <a:lstStyle>
            <a:lvl1pPr marL="130320" indent="-130320" algn="l" rtl="0">
              <a:buClr>
                <a:schemeClr val="bg2"/>
              </a:buClr>
              <a:defRPr sz="1600">
                <a:solidFill>
                  <a:schemeClr val="bg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p:txBody>
      </p:sp>
      <p:grpSp>
        <p:nvGrpSpPr>
          <p:cNvPr id="104" name="Group 103">
            <a:extLst>
              <a:ext uri="{FF2B5EF4-FFF2-40B4-BE49-F238E27FC236}">
                <a16:creationId xmlns:a16="http://schemas.microsoft.com/office/drawing/2014/main" id="{CEFFB4E8-6410-9101-D48F-BE5B647D1F78}"/>
              </a:ext>
            </a:extLst>
          </p:cNvPr>
          <p:cNvGrpSpPr/>
          <p:nvPr userDrawn="1"/>
        </p:nvGrpSpPr>
        <p:grpSpPr>
          <a:xfrm>
            <a:off x="11685723" y="2155401"/>
            <a:ext cx="2548894" cy="5323572"/>
            <a:chOff x="3969448" y="2443232"/>
            <a:chExt cx="5282503" cy="4427468"/>
          </a:xfrm>
        </p:grpSpPr>
        <p:sp>
          <p:nvSpPr>
            <p:cNvPr id="105" name="Rectangle: Rounded Corners 9">
              <a:extLst>
                <a:ext uri="{FF2B5EF4-FFF2-40B4-BE49-F238E27FC236}">
                  <a16:creationId xmlns:a16="http://schemas.microsoft.com/office/drawing/2014/main" id="{8130E344-2B4A-A859-FAEB-942A967D94D0}"/>
                </a:ext>
              </a:extLst>
            </p:cNvPr>
            <p:cNvSpPr/>
            <p:nvPr/>
          </p:nvSpPr>
          <p:spPr>
            <a:xfrm>
              <a:off x="3969448" y="2443232"/>
              <a:ext cx="5282503" cy="4427468"/>
            </a:xfrm>
            <a:prstGeom prst="roundRect">
              <a:avLst>
                <a:gd name="adj" fmla="val 4661"/>
              </a:avLst>
            </a:prstGeom>
            <a:solidFill>
              <a:srgbClr val="474D7B">
                <a:alpha val="25000"/>
              </a:srgbClr>
            </a:solidFill>
            <a:ln>
              <a:gradFill flip="none" rotWithShape="1">
                <a:gsLst>
                  <a:gs pos="84000">
                    <a:schemeClr val="bg1">
                      <a:alpha val="0"/>
                    </a:schemeClr>
                  </a:gs>
                  <a:gs pos="100000">
                    <a:schemeClr val="bg1">
                      <a:alpha val="10000"/>
                    </a:schemeClr>
                  </a:gs>
                </a:gsLst>
                <a:lin ang="18900000" scaled="1"/>
                <a:tileRect/>
              </a:gradFill>
            </a:ln>
            <a:effectLst/>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06" name="Rectangle: Rounded Corners 10">
              <a:extLst>
                <a:ext uri="{FF2B5EF4-FFF2-40B4-BE49-F238E27FC236}">
                  <a16:creationId xmlns:a16="http://schemas.microsoft.com/office/drawing/2014/main" id="{0C898BD7-E59C-811C-EBA5-EA3225CBEAA1}"/>
                </a:ext>
              </a:extLst>
            </p:cNvPr>
            <p:cNvSpPr/>
            <p:nvPr/>
          </p:nvSpPr>
          <p:spPr>
            <a:xfrm>
              <a:off x="3969448" y="2443232"/>
              <a:ext cx="5282503" cy="4427468"/>
            </a:xfrm>
            <a:prstGeom prst="roundRect">
              <a:avLst>
                <a:gd name="adj" fmla="val 4661"/>
              </a:avLst>
            </a:prstGeom>
            <a:gradFill flip="none" rotWithShape="1">
              <a:gsLst>
                <a:gs pos="100000">
                  <a:srgbClr val="C5E0FF">
                    <a:alpha val="16000"/>
                  </a:srgbClr>
                </a:gs>
                <a:gs pos="0">
                  <a:srgbClr val="C5E0FF">
                    <a:lumMod val="100000"/>
                    <a:alpha val="0"/>
                  </a:srgbClr>
                </a:gs>
              </a:gsLst>
              <a:path path="circle">
                <a:fillToRect l="100000" t="100000"/>
              </a:path>
              <a:tileRect r="-100000" b="-100000"/>
            </a:gradFill>
            <a:ln>
              <a:solidFill>
                <a:srgbClr val="FFFFFF">
                  <a:alpha val="9000"/>
                </a:srgbClr>
              </a:solidFill>
            </a:ln>
            <a:effectLst/>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07" name="Rectangle: Rounded Corners 11">
              <a:extLst>
                <a:ext uri="{FF2B5EF4-FFF2-40B4-BE49-F238E27FC236}">
                  <a16:creationId xmlns:a16="http://schemas.microsoft.com/office/drawing/2014/main" id="{32A5AD02-ADAA-E1C0-4140-51A499A1FC7C}"/>
                </a:ext>
              </a:extLst>
            </p:cNvPr>
            <p:cNvSpPr/>
            <p:nvPr/>
          </p:nvSpPr>
          <p:spPr>
            <a:xfrm>
              <a:off x="3969448" y="2443232"/>
              <a:ext cx="5282503" cy="4427468"/>
            </a:xfrm>
            <a:prstGeom prst="roundRect">
              <a:avLst>
                <a:gd name="adj" fmla="val 4661"/>
              </a:avLst>
            </a:prstGeom>
            <a:noFill/>
            <a:ln>
              <a:gradFill flip="none" rotWithShape="1">
                <a:gsLst>
                  <a:gs pos="78000">
                    <a:schemeClr val="bg1">
                      <a:alpha val="0"/>
                    </a:schemeClr>
                  </a:gs>
                  <a:gs pos="100000">
                    <a:schemeClr val="bg1">
                      <a:alpha val="13000"/>
                    </a:schemeClr>
                  </a:gs>
                </a:gsLst>
                <a:lin ang="600000" scaled="0"/>
                <a:tileRect/>
              </a:gra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08" name="Rectangle: Rounded Corners 12">
              <a:extLst>
                <a:ext uri="{FF2B5EF4-FFF2-40B4-BE49-F238E27FC236}">
                  <a16:creationId xmlns:a16="http://schemas.microsoft.com/office/drawing/2014/main" id="{834B053C-2482-0A44-1F85-D593C0699108}"/>
                </a:ext>
              </a:extLst>
            </p:cNvPr>
            <p:cNvSpPr/>
            <p:nvPr/>
          </p:nvSpPr>
          <p:spPr>
            <a:xfrm>
              <a:off x="3969448" y="2443232"/>
              <a:ext cx="5282503" cy="4427468"/>
            </a:xfrm>
            <a:prstGeom prst="roundRect">
              <a:avLst>
                <a:gd name="adj" fmla="val 4661"/>
              </a:avLst>
            </a:prstGeom>
            <a:noFill/>
            <a:ln>
              <a:gradFill flip="none" rotWithShape="1">
                <a:gsLst>
                  <a:gs pos="0">
                    <a:schemeClr val="bg1">
                      <a:alpha val="15000"/>
                    </a:schemeClr>
                  </a:gs>
                  <a:gs pos="47000">
                    <a:schemeClr val="bg1">
                      <a:alpha val="0"/>
                    </a:schemeClr>
                  </a:gs>
                </a:gsLst>
                <a:lin ang="27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grpSp>
      <p:sp>
        <p:nvSpPr>
          <p:cNvPr id="109" name="Text Placeholder 29">
            <a:extLst>
              <a:ext uri="{FF2B5EF4-FFF2-40B4-BE49-F238E27FC236}">
                <a16:creationId xmlns:a16="http://schemas.microsoft.com/office/drawing/2014/main" id="{95184392-C564-AEBA-A501-7A54CB873166}"/>
              </a:ext>
            </a:extLst>
          </p:cNvPr>
          <p:cNvSpPr>
            <a:spLocks noGrp="1"/>
          </p:cNvSpPr>
          <p:nvPr>
            <p:ph type="body" sz="quarter" idx="20"/>
          </p:nvPr>
        </p:nvSpPr>
        <p:spPr>
          <a:xfrm>
            <a:off x="11847797" y="2534705"/>
            <a:ext cx="2215675" cy="726483"/>
          </a:xfrm>
        </p:spPr>
        <p:txBody>
          <a:bodyPr>
            <a:noAutofit/>
          </a:bodyPr>
          <a:lstStyle>
            <a:lvl1pPr marL="0" indent="0" algn="l" rtl="0">
              <a:spcBef>
                <a:spcPts val="600"/>
              </a:spcBef>
              <a:buFontTx/>
              <a:buNone/>
              <a:defRPr sz="1800" b="1">
                <a:solidFill>
                  <a:schemeClr val="bg1"/>
                </a:solidFill>
              </a:defRPr>
            </a:lvl1pPr>
            <a:lvl2pPr marL="548640" indent="0" algn="l" rtl="0">
              <a:buFontTx/>
              <a:buNone/>
              <a:defRPr>
                <a:solidFill>
                  <a:schemeClr val="bg1"/>
                </a:solidFill>
              </a:defRPr>
            </a:lvl2pPr>
            <a:lvl3pPr marL="1097280" indent="0" algn="ctr">
              <a:buFontTx/>
              <a:buNone/>
              <a:defRPr>
                <a:solidFill>
                  <a:schemeClr val="bg1"/>
                </a:solidFill>
              </a:defRPr>
            </a:lvl3pPr>
            <a:lvl4pPr marL="1645920" indent="0" algn="ctr">
              <a:buFontTx/>
              <a:buNone/>
              <a:defRPr>
                <a:solidFill>
                  <a:schemeClr val="bg1"/>
                </a:solidFill>
              </a:defRPr>
            </a:lvl4pPr>
            <a:lvl5pPr marL="2194560" indent="0" algn="ctr">
              <a:buFontTx/>
              <a:buNone/>
              <a:defRPr>
                <a:solidFill>
                  <a:schemeClr val="bg1"/>
                </a:solidFill>
              </a:defRPr>
            </a:lvl5pPr>
          </a:lstStyle>
          <a:p>
            <a:pPr lvl="0"/>
            <a:r>
              <a:rPr lang="en-GB"/>
              <a:t>Click to edit Master text styles</a:t>
            </a:r>
          </a:p>
        </p:txBody>
      </p:sp>
      <p:sp>
        <p:nvSpPr>
          <p:cNvPr id="110" name="Text Placeholder 38">
            <a:extLst>
              <a:ext uri="{FF2B5EF4-FFF2-40B4-BE49-F238E27FC236}">
                <a16:creationId xmlns:a16="http://schemas.microsoft.com/office/drawing/2014/main" id="{4AE5F720-51EC-1B73-60A1-67A689CE1495}"/>
              </a:ext>
            </a:extLst>
          </p:cNvPr>
          <p:cNvSpPr>
            <a:spLocks noGrp="1"/>
          </p:cNvSpPr>
          <p:nvPr>
            <p:ph type="body" sz="quarter" idx="21"/>
          </p:nvPr>
        </p:nvSpPr>
        <p:spPr>
          <a:xfrm>
            <a:off x="11847797" y="3510116"/>
            <a:ext cx="2215675" cy="3614015"/>
          </a:xfrm>
        </p:spPr>
        <p:txBody>
          <a:bodyPr>
            <a:normAutofit/>
          </a:bodyPr>
          <a:lstStyle>
            <a:lvl1pPr marL="130320" indent="-130320" algn="l" rtl="0">
              <a:buClr>
                <a:schemeClr val="bg2"/>
              </a:buClr>
              <a:defRPr sz="1600">
                <a:solidFill>
                  <a:schemeClr val="bg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p:txBody>
      </p:sp>
    </p:spTree>
    <p:extLst>
      <p:ext uri="{BB962C8B-B14F-4D97-AF65-F5344CB8AC3E}">
        <p14:creationId xmlns:p14="http://schemas.microsoft.com/office/powerpoint/2010/main" val="33105701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_six_topics_01">
    <p:spTree>
      <p:nvGrpSpPr>
        <p:cNvPr id="1" name=""/>
        <p:cNvGrpSpPr/>
        <p:nvPr/>
      </p:nvGrpSpPr>
      <p:grpSpPr>
        <a:xfrm>
          <a:off x="0" y="0"/>
          <a:ext cx="0" cy="0"/>
          <a:chOff x="0" y="0"/>
          <a:chExt cx="0" cy="0"/>
        </a:xfrm>
      </p:grpSpPr>
      <p:pic>
        <p:nvPicPr>
          <p:cNvPr id="6" name="Picture 5" descr="A blue and black background&#10;&#10;Description automatically generated">
            <a:extLst>
              <a:ext uri="{FF2B5EF4-FFF2-40B4-BE49-F238E27FC236}">
                <a16:creationId xmlns:a16="http://schemas.microsoft.com/office/drawing/2014/main" id="{2ACEB9F8-0B4F-5C9A-76DA-EBAE995BB8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4630400" cy="8229600"/>
          </a:xfrm>
          <a:prstGeom prst="rect">
            <a:avLst/>
          </a:prstGeom>
        </p:spPr>
      </p:pic>
      <p:pic>
        <p:nvPicPr>
          <p:cNvPr id="4" name="Picture 3">
            <a:extLst>
              <a:ext uri="{FF2B5EF4-FFF2-40B4-BE49-F238E27FC236}">
                <a16:creationId xmlns:a16="http://schemas.microsoft.com/office/drawing/2014/main" id="{A4BF2CA2-29AC-9D64-0C88-AAE914EFAAEA}"/>
              </a:ext>
            </a:extLst>
          </p:cNvPr>
          <p:cNvPicPr>
            <a:picLocks noChangeAspect="1"/>
          </p:cNvPicPr>
          <p:nvPr userDrawn="1"/>
        </p:nvPicPr>
        <p:blipFill>
          <a:blip r:embed="rId3"/>
          <a:stretch>
            <a:fillRect/>
          </a:stretch>
        </p:blipFill>
        <p:spPr>
          <a:xfrm>
            <a:off x="571655" y="7874360"/>
            <a:ext cx="873252" cy="113467"/>
          </a:xfrm>
          <a:prstGeom prst="rect">
            <a:avLst/>
          </a:prstGeom>
        </p:spPr>
      </p:pic>
      <p:sp>
        <p:nvSpPr>
          <p:cNvPr id="5" name="Slide Number Placeholder 5">
            <a:extLst>
              <a:ext uri="{FF2B5EF4-FFF2-40B4-BE49-F238E27FC236}">
                <a16:creationId xmlns:a16="http://schemas.microsoft.com/office/drawing/2014/main" id="{7700BA32-2210-CAD4-26BA-AB66BBDD6804}"/>
              </a:ext>
            </a:extLst>
          </p:cNvPr>
          <p:cNvSpPr txBox="1">
            <a:spLocks/>
          </p:cNvSpPr>
          <p:nvPr userDrawn="1"/>
        </p:nvSpPr>
        <p:spPr>
          <a:xfrm>
            <a:off x="10771632" y="7627623"/>
            <a:ext cx="3291840" cy="438150"/>
          </a:xfrm>
          <a:prstGeom prst="rect">
            <a:avLst/>
          </a:prstGeom>
        </p:spPr>
        <p:txBody>
          <a:bodyPr vert="horz" lIns="0" tIns="54864" rIns="0" bIns="54864" rtlCol="0" anchor="b"/>
          <a:lstStyle>
            <a:defPPr>
              <a:defRPr lang="en-US"/>
            </a:defPPr>
            <a:lvl1pPr marL="0" algn="l" defTabSz="1218960" rtl="0" eaLnBrk="1" latinLnBrk="0" hangingPunct="1">
              <a:defRPr sz="1200" kern="1200">
                <a:solidFill>
                  <a:schemeClr val="bg2">
                    <a:lumMod val="40000"/>
                    <a:lumOff val="60000"/>
                  </a:schemeClr>
                </a:solidFill>
                <a:latin typeface="+mn-lt"/>
                <a:ea typeface="+mn-ea"/>
                <a:cs typeface="+mn-cs"/>
              </a:defRPr>
            </a:lvl1pPr>
            <a:lvl2pPr marL="609475" algn="l" defTabSz="1218960" rtl="0" eaLnBrk="1" latinLnBrk="0" hangingPunct="1">
              <a:defRPr sz="2400" kern="1200">
                <a:solidFill>
                  <a:schemeClr val="tx1"/>
                </a:solidFill>
                <a:latin typeface="+mn-lt"/>
                <a:ea typeface="+mn-ea"/>
                <a:cs typeface="+mn-cs"/>
              </a:defRPr>
            </a:lvl2pPr>
            <a:lvl3pPr marL="1218960" algn="l" defTabSz="1218960" rtl="0" eaLnBrk="1" latinLnBrk="0" hangingPunct="1">
              <a:defRPr sz="2400" kern="1200">
                <a:solidFill>
                  <a:schemeClr val="tx1"/>
                </a:solidFill>
                <a:latin typeface="+mn-lt"/>
                <a:ea typeface="+mn-ea"/>
                <a:cs typeface="+mn-cs"/>
              </a:defRPr>
            </a:lvl3pPr>
            <a:lvl4pPr marL="1828437" algn="l" defTabSz="1218960" rtl="0" eaLnBrk="1" latinLnBrk="0" hangingPunct="1">
              <a:defRPr sz="2400" kern="1200">
                <a:solidFill>
                  <a:schemeClr val="tx1"/>
                </a:solidFill>
                <a:latin typeface="+mn-lt"/>
                <a:ea typeface="+mn-ea"/>
                <a:cs typeface="+mn-cs"/>
              </a:defRPr>
            </a:lvl4pPr>
            <a:lvl5pPr marL="2437918" algn="l" defTabSz="1218960" rtl="0" eaLnBrk="1" latinLnBrk="0" hangingPunct="1">
              <a:defRPr sz="2400" kern="1200">
                <a:solidFill>
                  <a:schemeClr val="tx1"/>
                </a:solidFill>
                <a:latin typeface="+mn-lt"/>
                <a:ea typeface="+mn-ea"/>
                <a:cs typeface="+mn-cs"/>
              </a:defRPr>
            </a:lvl5pPr>
            <a:lvl6pPr marL="3047392" algn="l" defTabSz="1218960" rtl="0" eaLnBrk="1" latinLnBrk="0" hangingPunct="1">
              <a:defRPr sz="2400" kern="1200">
                <a:solidFill>
                  <a:schemeClr val="tx1"/>
                </a:solidFill>
                <a:latin typeface="+mn-lt"/>
                <a:ea typeface="+mn-ea"/>
                <a:cs typeface="+mn-cs"/>
              </a:defRPr>
            </a:lvl6pPr>
            <a:lvl7pPr marL="3656867" algn="l" defTabSz="1218960" rtl="0" eaLnBrk="1" latinLnBrk="0" hangingPunct="1">
              <a:defRPr sz="2400" kern="1200">
                <a:solidFill>
                  <a:schemeClr val="tx1"/>
                </a:solidFill>
                <a:latin typeface="+mn-lt"/>
                <a:ea typeface="+mn-ea"/>
                <a:cs typeface="+mn-cs"/>
              </a:defRPr>
            </a:lvl7pPr>
            <a:lvl8pPr marL="4266347" algn="l" defTabSz="1218960" rtl="0" eaLnBrk="1" latinLnBrk="0" hangingPunct="1">
              <a:defRPr sz="2400" kern="1200">
                <a:solidFill>
                  <a:schemeClr val="tx1"/>
                </a:solidFill>
                <a:latin typeface="+mn-lt"/>
                <a:ea typeface="+mn-ea"/>
                <a:cs typeface="+mn-cs"/>
              </a:defRPr>
            </a:lvl8pPr>
            <a:lvl9pPr marL="4875825" algn="l" defTabSz="1218960" rtl="0" eaLnBrk="1" latinLnBrk="0" hangingPunct="1">
              <a:defRPr sz="2400" kern="1200">
                <a:solidFill>
                  <a:schemeClr val="tx1"/>
                </a:solidFill>
                <a:latin typeface="+mn-lt"/>
                <a:ea typeface="+mn-ea"/>
                <a:cs typeface="+mn-cs"/>
              </a:defRPr>
            </a:lvl9pPr>
          </a:lstStyle>
          <a:p>
            <a:pPr algn="r" defTabSz="1097225"/>
            <a:fld id="{C87E8D51-AD08-48EE-84A7-E19A6D3C2143}" type="slidenum">
              <a:rPr lang="en-US" sz="840" kern="1200" smtClean="0">
                <a:solidFill>
                  <a:schemeClr val="bg1"/>
                </a:solidFill>
                <a:latin typeface="+mn-lt"/>
                <a:ea typeface="+mn-ea"/>
                <a:cs typeface="+mn-cs"/>
              </a:rPr>
              <a:pPr algn="r" defTabSz="1097225"/>
              <a:t>‹#›</a:t>
            </a:fld>
            <a:endParaRPr lang="en-US" sz="840" kern="1200">
              <a:solidFill>
                <a:schemeClr val="bg1"/>
              </a:solidFill>
              <a:latin typeface="+mn-lt"/>
              <a:ea typeface="+mn-ea"/>
              <a:cs typeface="+mn-cs"/>
            </a:endParaRPr>
          </a:p>
        </p:txBody>
      </p:sp>
      <p:grpSp>
        <p:nvGrpSpPr>
          <p:cNvPr id="34" name="Group 33">
            <a:extLst>
              <a:ext uri="{FF2B5EF4-FFF2-40B4-BE49-F238E27FC236}">
                <a16:creationId xmlns:a16="http://schemas.microsoft.com/office/drawing/2014/main" id="{B82B0906-B4ED-0059-A4EF-75B934F4F05C}"/>
              </a:ext>
            </a:extLst>
          </p:cNvPr>
          <p:cNvGrpSpPr/>
          <p:nvPr userDrawn="1"/>
        </p:nvGrpSpPr>
        <p:grpSpPr>
          <a:xfrm>
            <a:off x="9837616" y="4718432"/>
            <a:ext cx="4099736" cy="1959400"/>
            <a:chOff x="3969448" y="2443232"/>
            <a:chExt cx="5282503" cy="4427468"/>
          </a:xfrm>
        </p:grpSpPr>
        <p:sp>
          <p:nvSpPr>
            <p:cNvPr id="35" name="Rectangle: Rounded Corners 34">
              <a:extLst>
                <a:ext uri="{FF2B5EF4-FFF2-40B4-BE49-F238E27FC236}">
                  <a16:creationId xmlns:a16="http://schemas.microsoft.com/office/drawing/2014/main" id="{CCC48E6B-2048-6C84-7241-04CB17D7DEC3}"/>
                </a:ext>
              </a:extLst>
            </p:cNvPr>
            <p:cNvSpPr/>
            <p:nvPr/>
          </p:nvSpPr>
          <p:spPr>
            <a:xfrm>
              <a:off x="3969448" y="2443232"/>
              <a:ext cx="5282503" cy="4427468"/>
            </a:xfrm>
            <a:prstGeom prst="roundRect">
              <a:avLst>
                <a:gd name="adj" fmla="val 4661"/>
              </a:avLst>
            </a:prstGeom>
            <a:solidFill>
              <a:srgbClr val="474D7B">
                <a:alpha val="25000"/>
              </a:srgbClr>
            </a:solidFill>
            <a:ln>
              <a:gradFill flip="none" rotWithShape="1">
                <a:gsLst>
                  <a:gs pos="84000">
                    <a:schemeClr val="bg1">
                      <a:alpha val="0"/>
                    </a:schemeClr>
                  </a:gs>
                  <a:gs pos="100000">
                    <a:schemeClr val="bg1">
                      <a:alpha val="10000"/>
                    </a:schemeClr>
                  </a:gs>
                </a:gsLst>
                <a:lin ang="18900000" scaled="1"/>
                <a:tileRect/>
              </a:gradFill>
            </a:ln>
            <a:effectLst/>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36" name="Rectangle: Rounded Corners 35">
              <a:extLst>
                <a:ext uri="{FF2B5EF4-FFF2-40B4-BE49-F238E27FC236}">
                  <a16:creationId xmlns:a16="http://schemas.microsoft.com/office/drawing/2014/main" id="{CE0A4F77-79DA-B34C-34CE-299C0E326EFF}"/>
                </a:ext>
              </a:extLst>
            </p:cNvPr>
            <p:cNvSpPr/>
            <p:nvPr/>
          </p:nvSpPr>
          <p:spPr>
            <a:xfrm>
              <a:off x="3969448" y="2443232"/>
              <a:ext cx="5282503" cy="4427468"/>
            </a:xfrm>
            <a:prstGeom prst="roundRect">
              <a:avLst>
                <a:gd name="adj" fmla="val 4661"/>
              </a:avLst>
            </a:prstGeom>
            <a:gradFill flip="none" rotWithShape="1">
              <a:gsLst>
                <a:gs pos="100000">
                  <a:srgbClr val="C5E0FF">
                    <a:alpha val="16000"/>
                  </a:srgbClr>
                </a:gs>
                <a:gs pos="0">
                  <a:srgbClr val="C5E0FF">
                    <a:lumMod val="100000"/>
                    <a:alpha val="0"/>
                  </a:srgbClr>
                </a:gs>
              </a:gsLst>
              <a:path path="circle">
                <a:fillToRect l="100000" t="100000"/>
              </a:path>
              <a:tileRect r="-100000" b="-100000"/>
            </a:gradFill>
            <a:ln>
              <a:solidFill>
                <a:srgbClr val="FFFFFF">
                  <a:alpha val="9000"/>
                </a:srgbClr>
              </a:solidFill>
            </a:ln>
            <a:effectLst/>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37" name="Rectangle: Rounded Corners 36">
              <a:extLst>
                <a:ext uri="{FF2B5EF4-FFF2-40B4-BE49-F238E27FC236}">
                  <a16:creationId xmlns:a16="http://schemas.microsoft.com/office/drawing/2014/main" id="{219A259D-8BDA-4F6E-DEC2-83E427B63397}"/>
                </a:ext>
              </a:extLst>
            </p:cNvPr>
            <p:cNvSpPr/>
            <p:nvPr/>
          </p:nvSpPr>
          <p:spPr>
            <a:xfrm>
              <a:off x="3969448" y="2443232"/>
              <a:ext cx="5282503" cy="4427468"/>
            </a:xfrm>
            <a:prstGeom prst="roundRect">
              <a:avLst>
                <a:gd name="adj" fmla="val 4661"/>
              </a:avLst>
            </a:prstGeom>
            <a:noFill/>
            <a:ln>
              <a:gradFill flip="none" rotWithShape="1">
                <a:gsLst>
                  <a:gs pos="78000">
                    <a:schemeClr val="bg1">
                      <a:alpha val="0"/>
                    </a:schemeClr>
                  </a:gs>
                  <a:gs pos="100000">
                    <a:schemeClr val="bg1">
                      <a:alpha val="13000"/>
                    </a:schemeClr>
                  </a:gs>
                </a:gsLst>
                <a:lin ang="600000" scaled="0"/>
                <a:tileRect/>
              </a:gra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38" name="Rectangle: Rounded Corners 37">
              <a:extLst>
                <a:ext uri="{FF2B5EF4-FFF2-40B4-BE49-F238E27FC236}">
                  <a16:creationId xmlns:a16="http://schemas.microsoft.com/office/drawing/2014/main" id="{3431B5F7-4978-24AB-AA14-219C9578662C}"/>
                </a:ext>
              </a:extLst>
            </p:cNvPr>
            <p:cNvSpPr/>
            <p:nvPr/>
          </p:nvSpPr>
          <p:spPr>
            <a:xfrm>
              <a:off x="3969448" y="2443232"/>
              <a:ext cx="5282503" cy="4427468"/>
            </a:xfrm>
            <a:prstGeom prst="roundRect">
              <a:avLst>
                <a:gd name="adj" fmla="val 4661"/>
              </a:avLst>
            </a:prstGeom>
            <a:noFill/>
            <a:ln>
              <a:gradFill flip="none" rotWithShape="1">
                <a:gsLst>
                  <a:gs pos="0">
                    <a:schemeClr val="bg1">
                      <a:alpha val="15000"/>
                    </a:schemeClr>
                  </a:gs>
                  <a:gs pos="47000">
                    <a:schemeClr val="bg1">
                      <a:alpha val="0"/>
                    </a:schemeClr>
                  </a:gs>
                </a:gsLst>
                <a:lin ang="27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grpSp>
      <p:grpSp>
        <p:nvGrpSpPr>
          <p:cNvPr id="39" name="Group 38">
            <a:extLst>
              <a:ext uri="{FF2B5EF4-FFF2-40B4-BE49-F238E27FC236}">
                <a16:creationId xmlns:a16="http://schemas.microsoft.com/office/drawing/2014/main" id="{17F4318D-0374-DFE8-9F78-C94B374D17F4}"/>
              </a:ext>
            </a:extLst>
          </p:cNvPr>
          <p:cNvGrpSpPr/>
          <p:nvPr userDrawn="1"/>
        </p:nvGrpSpPr>
        <p:grpSpPr>
          <a:xfrm>
            <a:off x="5262244" y="4718432"/>
            <a:ext cx="4099736" cy="1959400"/>
            <a:chOff x="3969448" y="2443232"/>
            <a:chExt cx="5282503" cy="4427468"/>
          </a:xfrm>
        </p:grpSpPr>
        <p:sp>
          <p:nvSpPr>
            <p:cNvPr id="40" name="Rectangle: Rounded Corners 39">
              <a:extLst>
                <a:ext uri="{FF2B5EF4-FFF2-40B4-BE49-F238E27FC236}">
                  <a16:creationId xmlns:a16="http://schemas.microsoft.com/office/drawing/2014/main" id="{FB3BD79E-D3CE-96FD-E37F-8740F6264DEC}"/>
                </a:ext>
              </a:extLst>
            </p:cNvPr>
            <p:cNvSpPr/>
            <p:nvPr/>
          </p:nvSpPr>
          <p:spPr>
            <a:xfrm>
              <a:off x="3969448" y="2443232"/>
              <a:ext cx="5282503" cy="4427468"/>
            </a:xfrm>
            <a:prstGeom prst="roundRect">
              <a:avLst>
                <a:gd name="adj" fmla="val 4661"/>
              </a:avLst>
            </a:prstGeom>
            <a:solidFill>
              <a:srgbClr val="474D7B">
                <a:alpha val="25000"/>
              </a:srgbClr>
            </a:solidFill>
            <a:ln>
              <a:gradFill flip="none" rotWithShape="1">
                <a:gsLst>
                  <a:gs pos="84000">
                    <a:schemeClr val="bg1">
                      <a:alpha val="0"/>
                    </a:schemeClr>
                  </a:gs>
                  <a:gs pos="100000">
                    <a:schemeClr val="bg1">
                      <a:alpha val="10000"/>
                    </a:schemeClr>
                  </a:gs>
                </a:gsLst>
                <a:lin ang="18900000" scaled="1"/>
                <a:tileRect/>
              </a:gradFill>
            </a:ln>
            <a:effectLst/>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41" name="Rectangle: Rounded Corners 40">
              <a:extLst>
                <a:ext uri="{FF2B5EF4-FFF2-40B4-BE49-F238E27FC236}">
                  <a16:creationId xmlns:a16="http://schemas.microsoft.com/office/drawing/2014/main" id="{20EAA5C5-F0B0-886C-05D6-B2847022CB2E}"/>
                </a:ext>
              </a:extLst>
            </p:cNvPr>
            <p:cNvSpPr/>
            <p:nvPr/>
          </p:nvSpPr>
          <p:spPr>
            <a:xfrm>
              <a:off x="3969448" y="2443232"/>
              <a:ext cx="5282503" cy="4427468"/>
            </a:xfrm>
            <a:prstGeom prst="roundRect">
              <a:avLst>
                <a:gd name="adj" fmla="val 4661"/>
              </a:avLst>
            </a:prstGeom>
            <a:gradFill flip="none" rotWithShape="1">
              <a:gsLst>
                <a:gs pos="100000">
                  <a:srgbClr val="C5E0FF">
                    <a:alpha val="16000"/>
                  </a:srgbClr>
                </a:gs>
                <a:gs pos="0">
                  <a:srgbClr val="C5E0FF">
                    <a:lumMod val="100000"/>
                    <a:alpha val="0"/>
                  </a:srgbClr>
                </a:gs>
              </a:gsLst>
              <a:path path="circle">
                <a:fillToRect l="100000" t="100000"/>
              </a:path>
              <a:tileRect r="-100000" b="-100000"/>
            </a:gradFill>
            <a:ln>
              <a:solidFill>
                <a:srgbClr val="FFFFFF">
                  <a:alpha val="9000"/>
                </a:srgbClr>
              </a:solidFill>
            </a:ln>
            <a:effectLst/>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42" name="Rectangle: Rounded Corners 41">
              <a:extLst>
                <a:ext uri="{FF2B5EF4-FFF2-40B4-BE49-F238E27FC236}">
                  <a16:creationId xmlns:a16="http://schemas.microsoft.com/office/drawing/2014/main" id="{5F28BF53-2735-4318-D5A2-4B65CE3B8EBE}"/>
                </a:ext>
              </a:extLst>
            </p:cNvPr>
            <p:cNvSpPr/>
            <p:nvPr/>
          </p:nvSpPr>
          <p:spPr>
            <a:xfrm>
              <a:off x="3969448" y="2443232"/>
              <a:ext cx="5282503" cy="4427468"/>
            </a:xfrm>
            <a:prstGeom prst="roundRect">
              <a:avLst>
                <a:gd name="adj" fmla="val 4661"/>
              </a:avLst>
            </a:prstGeom>
            <a:noFill/>
            <a:ln>
              <a:gradFill flip="none" rotWithShape="1">
                <a:gsLst>
                  <a:gs pos="78000">
                    <a:schemeClr val="bg1">
                      <a:alpha val="0"/>
                    </a:schemeClr>
                  </a:gs>
                  <a:gs pos="100000">
                    <a:schemeClr val="bg1">
                      <a:alpha val="13000"/>
                    </a:schemeClr>
                  </a:gs>
                </a:gsLst>
                <a:lin ang="600000" scaled="0"/>
                <a:tileRect/>
              </a:gra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43" name="Rectangle: Rounded Corners 42">
              <a:extLst>
                <a:ext uri="{FF2B5EF4-FFF2-40B4-BE49-F238E27FC236}">
                  <a16:creationId xmlns:a16="http://schemas.microsoft.com/office/drawing/2014/main" id="{0E58AF41-44DC-ADD7-0989-4EFF11DE8552}"/>
                </a:ext>
              </a:extLst>
            </p:cNvPr>
            <p:cNvSpPr/>
            <p:nvPr/>
          </p:nvSpPr>
          <p:spPr>
            <a:xfrm>
              <a:off x="3969448" y="2443232"/>
              <a:ext cx="5282503" cy="4427468"/>
            </a:xfrm>
            <a:prstGeom prst="roundRect">
              <a:avLst>
                <a:gd name="adj" fmla="val 4661"/>
              </a:avLst>
            </a:prstGeom>
            <a:noFill/>
            <a:ln>
              <a:gradFill flip="none" rotWithShape="1">
                <a:gsLst>
                  <a:gs pos="0">
                    <a:schemeClr val="bg1">
                      <a:alpha val="15000"/>
                    </a:schemeClr>
                  </a:gs>
                  <a:gs pos="47000">
                    <a:schemeClr val="bg1">
                      <a:alpha val="0"/>
                    </a:schemeClr>
                  </a:gs>
                </a:gsLst>
                <a:lin ang="27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grpSp>
      <p:grpSp>
        <p:nvGrpSpPr>
          <p:cNvPr id="44" name="Group 43">
            <a:extLst>
              <a:ext uri="{FF2B5EF4-FFF2-40B4-BE49-F238E27FC236}">
                <a16:creationId xmlns:a16="http://schemas.microsoft.com/office/drawing/2014/main" id="{16625D80-A486-22D0-ED61-09B320990912}"/>
              </a:ext>
            </a:extLst>
          </p:cNvPr>
          <p:cNvGrpSpPr/>
          <p:nvPr userDrawn="1"/>
        </p:nvGrpSpPr>
        <p:grpSpPr>
          <a:xfrm>
            <a:off x="686872" y="4718432"/>
            <a:ext cx="4099736" cy="1959400"/>
            <a:chOff x="3969448" y="2443232"/>
            <a:chExt cx="5282503" cy="4427468"/>
          </a:xfrm>
        </p:grpSpPr>
        <p:sp>
          <p:nvSpPr>
            <p:cNvPr id="45" name="Rectangle: Rounded Corners 44">
              <a:extLst>
                <a:ext uri="{FF2B5EF4-FFF2-40B4-BE49-F238E27FC236}">
                  <a16:creationId xmlns:a16="http://schemas.microsoft.com/office/drawing/2014/main" id="{F19088F7-39D7-FDF3-B690-BBD7D6052FEB}"/>
                </a:ext>
              </a:extLst>
            </p:cNvPr>
            <p:cNvSpPr/>
            <p:nvPr/>
          </p:nvSpPr>
          <p:spPr>
            <a:xfrm>
              <a:off x="3969448" y="2443232"/>
              <a:ext cx="5282503" cy="4427468"/>
            </a:xfrm>
            <a:prstGeom prst="roundRect">
              <a:avLst>
                <a:gd name="adj" fmla="val 4661"/>
              </a:avLst>
            </a:prstGeom>
            <a:solidFill>
              <a:srgbClr val="474D7B">
                <a:alpha val="25000"/>
              </a:srgbClr>
            </a:solidFill>
            <a:ln>
              <a:gradFill flip="none" rotWithShape="1">
                <a:gsLst>
                  <a:gs pos="84000">
                    <a:schemeClr val="bg1">
                      <a:alpha val="0"/>
                    </a:schemeClr>
                  </a:gs>
                  <a:gs pos="100000">
                    <a:schemeClr val="bg1">
                      <a:alpha val="10000"/>
                    </a:schemeClr>
                  </a:gs>
                </a:gsLst>
                <a:lin ang="18900000" scaled="1"/>
                <a:tileRect/>
              </a:gradFill>
            </a:ln>
            <a:effectLst/>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48" name="Rectangle: Rounded Corners 47">
              <a:extLst>
                <a:ext uri="{FF2B5EF4-FFF2-40B4-BE49-F238E27FC236}">
                  <a16:creationId xmlns:a16="http://schemas.microsoft.com/office/drawing/2014/main" id="{426376C0-B865-7CEA-110B-0A1D357D1472}"/>
                </a:ext>
              </a:extLst>
            </p:cNvPr>
            <p:cNvSpPr/>
            <p:nvPr/>
          </p:nvSpPr>
          <p:spPr>
            <a:xfrm>
              <a:off x="3969448" y="2443232"/>
              <a:ext cx="5282503" cy="4427468"/>
            </a:xfrm>
            <a:prstGeom prst="roundRect">
              <a:avLst>
                <a:gd name="adj" fmla="val 4661"/>
              </a:avLst>
            </a:prstGeom>
            <a:gradFill flip="none" rotWithShape="1">
              <a:gsLst>
                <a:gs pos="100000">
                  <a:srgbClr val="C5E0FF">
                    <a:alpha val="16000"/>
                  </a:srgbClr>
                </a:gs>
                <a:gs pos="0">
                  <a:srgbClr val="C5E0FF">
                    <a:lumMod val="100000"/>
                    <a:alpha val="0"/>
                  </a:srgbClr>
                </a:gs>
              </a:gsLst>
              <a:path path="circle">
                <a:fillToRect l="100000" t="100000"/>
              </a:path>
              <a:tileRect r="-100000" b="-100000"/>
            </a:gradFill>
            <a:ln>
              <a:solidFill>
                <a:srgbClr val="FFFFFF">
                  <a:alpha val="9000"/>
                </a:srgbClr>
              </a:solidFill>
            </a:ln>
            <a:effectLst/>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49" name="Rectangle: Rounded Corners 48">
              <a:extLst>
                <a:ext uri="{FF2B5EF4-FFF2-40B4-BE49-F238E27FC236}">
                  <a16:creationId xmlns:a16="http://schemas.microsoft.com/office/drawing/2014/main" id="{4CBBB592-6FD7-6B5E-0AA6-6F7F7D6C5E20}"/>
                </a:ext>
              </a:extLst>
            </p:cNvPr>
            <p:cNvSpPr/>
            <p:nvPr/>
          </p:nvSpPr>
          <p:spPr>
            <a:xfrm>
              <a:off x="3969448" y="2443232"/>
              <a:ext cx="5282503" cy="4427468"/>
            </a:xfrm>
            <a:prstGeom prst="roundRect">
              <a:avLst>
                <a:gd name="adj" fmla="val 4661"/>
              </a:avLst>
            </a:prstGeom>
            <a:noFill/>
            <a:ln>
              <a:gradFill flip="none" rotWithShape="1">
                <a:gsLst>
                  <a:gs pos="78000">
                    <a:schemeClr val="bg1">
                      <a:alpha val="0"/>
                    </a:schemeClr>
                  </a:gs>
                  <a:gs pos="100000">
                    <a:schemeClr val="bg1">
                      <a:alpha val="13000"/>
                    </a:schemeClr>
                  </a:gs>
                </a:gsLst>
                <a:lin ang="600000" scaled="0"/>
                <a:tileRect/>
              </a:gra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50" name="Rectangle: Rounded Corners 49">
              <a:extLst>
                <a:ext uri="{FF2B5EF4-FFF2-40B4-BE49-F238E27FC236}">
                  <a16:creationId xmlns:a16="http://schemas.microsoft.com/office/drawing/2014/main" id="{7A4D8E69-2B76-A2A3-46E4-BA436128B113}"/>
                </a:ext>
              </a:extLst>
            </p:cNvPr>
            <p:cNvSpPr/>
            <p:nvPr/>
          </p:nvSpPr>
          <p:spPr>
            <a:xfrm>
              <a:off x="3969448" y="2443232"/>
              <a:ext cx="5282503" cy="4427468"/>
            </a:xfrm>
            <a:prstGeom prst="roundRect">
              <a:avLst>
                <a:gd name="adj" fmla="val 4661"/>
              </a:avLst>
            </a:prstGeom>
            <a:noFill/>
            <a:ln>
              <a:gradFill flip="none" rotWithShape="1">
                <a:gsLst>
                  <a:gs pos="0">
                    <a:schemeClr val="bg1">
                      <a:alpha val="15000"/>
                    </a:schemeClr>
                  </a:gs>
                  <a:gs pos="47000">
                    <a:schemeClr val="bg1">
                      <a:alpha val="0"/>
                    </a:schemeClr>
                  </a:gs>
                </a:gsLst>
                <a:lin ang="27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grpSp>
      <p:grpSp>
        <p:nvGrpSpPr>
          <p:cNvPr id="29" name="Group 28">
            <a:extLst>
              <a:ext uri="{FF2B5EF4-FFF2-40B4-BE49-F238E27FC236}">
                <a16:creationId xmlns:a16="http://schemas.microsoft.com/office/drawing/2014/main" id="{0B713EBC-A755-1154-2E58-278A423C77C7}"/>
              </a:ext>
            </a:extLst>
          </p:cNvPr>
          <p:cNvGrpSpPr/>
          <p:nvPr userDrawn="1"/>
        </p:nvGrpSpPr>
        <p:grpSpPr>
          <a:xfrm>
            <a:off x="9837616" y="2229139"/>
            <a:ext cx="4099736" cy="1959400"/>
            <a:chOff x="3969448" y="2443232"/>
            <a:chExt cx="5282503" cy="4427468"/>
          </a:xfrm>
        </p:grpSpPr>
        <p:sp>
          <p:nvSpPr>
            <p:cNvPr id="30" name="Rectangle: Rounded Corners 29">
              <a:extLst>
                <a:ext uri="{FF2B5EF4-FFF2-40B4-BE49-F238E27FC236}">
                  <a16:creationId xmlns:a16="http://schemas.microsoft.com/office/drawing/2014/main" id="{48603043-69DC-9660-DE7E-B869E9A4673D}"/>
                </a:ext>
              </a:extLst>
            </p:cNvPr>
            <p:cNvSpPr/>
            <p:nvPr/>
          </p:nvSpPr>
          <p:spPr>
            <a:xfrm>
              <a:off x="3969448" y="2443232"/>
              <a:ext cx="5282503" cy="4427468"/>
            </a:xfrm>
            <a:prstGeom prst="roundRect">
              <a:avLst>
                <a:gd name="adj" fmla="val 4661"/>
              </a:avLst>
            </a:prstGeom>
            <a:solidFill>
              <a:srgbClr val="474D7B">
                <a:alpha val="25000"/>
              </a:srgbClr>
            </a:solidFill>
            <a:ln>
              <a:gradFill flip="none" rotWithShape="1">
                <a:gsLst>
                  <a:gs pos="84000">
                    <a:schemeClr val="bg1">
                      <a:alpha val="0"/>
                    </a:schemeClr>
                  </a:gs>
                  <a:gs pos="100000">
                    <a:schemeClr val="bg1">
                      <a:alpha val="10000"/>
                    </a:schemeClr>
                  </a:gs>
                </a:gsLst>
                <a:lin ang="18900000" scaled="1"/>
                <a:tileRect/>
              </a:gradFill>
            </a:ln>
            <a:effectLst/>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31" name="Rectangle: Rounded Corners 30">
              <a:extLst>
                <a:ext uri="{FF2B5EF4-FFF2-40B4-BE49-F238E27FC236}">
                  <a16:creationId xmlns:a16="http://schemas.microsoft.com/office/drawing/2014/main" id="{F8E60512-A87D-4465-8CFA-BEC6602C3358}"/>
                </a:ext>
              </a:extLst>
            </p:cNvPr>
            <p:cNvSpPr/>
            <p:nvPr/>
          </p:nvSpPr>
          <p:spPr>
            <a:xfrm>
              <a:off x="3969448" y="2443232"/>
              <a:ext cx="5282503" cy="4427468"/>
            </a:xfrm>
            <a:prstGeom prst="roundRect">
              <a:avLst>
                <a:gd name="adj" fmla="val 4661"/>
              </a:avLst>
            </a:prstGeom>
            <a:gradFill flip="none" rotWithShape="1">
              <a:gsLst>
                <a:gs pos="100000">
                  <a:srgbClr val="C5E0FF">
                    <a:alpha val="16000"/>
                  </a:srgbClr>
                </a:gs>
                <a:gs pos="0">
                  <a:srgbClr val="C5E0FF">
                    <a:lumMod val="100000"/>
                    <a:alpha val="0"/>
                  </a:srgbClr>
                </a:gs>
              </a:gsLst>
              <a:path path="circle">
                <a:fillToRect l="100000" t="100000"/>
              </a:path>
              <a:tileRect r="-100000" b="-100000"/>
            </a:gradFill>
            <a:ln>
              <a:solidFill>
                <a:srgbClr val="FFFFFF">
                  <a:alpha val="9000"/>
                </a:srgbClr>
              </a:solidFill>
            </a:ln>
            <a:effectLst/>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32" name="Rectangle: Rounded Corners 31">
              <a:extLst>
                <a:ext uri="{FF2B5EF4-FFF2-40B4-BE49-F238E27FC236}">
                  <a16:creationId xmlns:a16="http://schemas.microsoft.com/office/drawing/2014/main" id="{2D2583C2-7961-9880-AFAF-0CFA04E98C93}"/>
                </a:ext>
              </a:extLst>
            </p:cNvPr>
            <p:cNvSpPr/>
            <p:nvPr/>
          </p:nvSpPr>
          <p:spPr>
            <a:xfrm>
              <a:off x="3969448" y="2443232"/>
              <a:ext cx="5282503" cy="4427468"/>
            </a:xfrm>
            <a:prstGeom prst="roundRect">
              <a:avLst>
                <a:gd name="adj" fmla="val 4661"/>
              </a:avLst>
            </a:prstGeom>
            <a:noFill/>
            <a:ln>
              <a:gradFill flip="none" rotWithShape="1">
                <a:gsLst>
                  <a:gs pos="78000">
                    <a:schemeClr val="bg1">
                      <a:alpha val="0"/>
                    </a:schemeClr>
                  </a:gs>
                  <a:gs pos="100000">
                    <a:schemeClr val="bg1">
                      <a:alpha val="13000"/>
                    </a:schemeClr>
                  </a:gs>
                </a:gsLst>
                <a:lin ang="600000" scaled="0"/>
                <a:tileRect/>
              </a:gra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33" name="Rectangle: Rounded Corners 32">
              <a:extLst>
                <a:ext uri="{FF2B5EF4-FFF2-40B4-BE49-F238E27FC236}">
                  <a16:creationId xmlns:a16="http://schemas.microsoft.com/office/drawing/2014/main" id="{0818DAC2-1235-2389-B662-9BAD2AF49B0C}"/>
                </a:ext>
              </a:extLst>
            </p:cNvPr>
            <p:cNvSpPr/>
            <p:nvPr/>
          </p:nvSpPr>
          <p:spPr>
            <a:xfrm>
              <a:off x="3969448" y="2443232"/>
              <a:ext cx="5282503" cy="4427468"/>
            </a:xfrm>
            <a:prstGeom prst="roundRect">
              <a:avLst>
                <a:gd name="adj" fmla="val 4661"/>
              </a:avLst>
            </a:prstGeom>
            <a:noFill/>
            <a:ln>
              <a:gradFill flip="none" rotWithShape="1">
                <a:gsLst>
                  <a:gs pos="0">
                    <a:schemeClr val="bg1">
                      <a:alpha val="15000"/>
                    </a:schemeClr>
                  </a:gs>
                  <a:gs pos="47000">
                    <a:schemeClr val="bg1">
                      <a:alpha val="0"/>
                    </a:schemeClr>
                  </a:gs>
                </a:gsLst>
                <a:lin ang="27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grpSp>
      <p:grpSp>
        <p:nvGrpSpPr>
          <p:cNvPr id="24" name="Group 23">
            <a:extLst>
              <a:ext uri="{FF2B5EF4-FFF2-40B4-BE49-F238E27FC236}">
                <a16:creationId xmlns:a16="http://schemas.microsoft.com/office/drawing/2014/main" id="{08E3A140-394E-049F-FDA3-D7F828D48000}"/>
              </a:ext>
            </a:extLst>
          </p:cNvPr>
          <p:cNvGrpSpPr/>
          <p:nvPr userDrawn="1"/>
        </p:nvGrpSpPr>
        <p:grpSpPr>
          <a:xfrm>
            <a:off x="5262244" y="2229139"/>
            <a:ext cx="4099736" cy="1959400"/>
            <a:chOff x="3969448" y="2443232"/>
            <a:chExt cx="5282503" cy="4427468"/>
          </a:xfrm>
        </p:grpSpPr>
        <p:sp>
          <p:nvSpPr>
            <p:cNvPr id="25" name="Rectangle: Rounded Corners 24">
              <a:extLst>
                <a:ext uri="{FF2B5EF4-FFF2-40B4-BE49-F238E27FC236}">
                  <a16:creationId xmlns:a16="http://schemas.microsoft.com/office/drawing/2014/main" id="{76E60F01-9994-F7C3-8A85-FDAA7C9B2DF7}"/>
                </a:ext>
              </a:extLst>
            </p:cNvPr>
            <p:cNvSpPr/>
            <p:nvPr/>
          </p:nvSpPr>
          <p:spPr>
            <a:xfrm>
              <a:off x="3969448" y="2443232"/>
              <a:ext cx="5282503" cy="4427468"/>
            </a:xfrm>
            <a:prstGeom prst="roundRect">
              <a:avLst>
                <a:gd name="adj" fmla="val 4661"/>
              </a:avLst>
            </a:prstGeom>
            <a:solidFill>
              <a:srgbClr val="474D7B">
                <a:alpha val="25000"/>
              </a:srgbClr>
            </a:solidFill>
            <a:ln>
              <a:gradFill flip="none" rotWithShape="1">
                <a:gsLst>
                  <a:gs pos="84000">
                    <a:schemeClr val="bg1">
                      <a:alpha val="0"/>
                    </a:schemeClr>
                  </a:gs>
                  <a:gs pos="100000">
                    <a:schemeClr val="bg1">
                      <a:alpha val="10000"/>
                    </a:schemeClr>
                  </a:gs>
                </a:gsLst>
                <a:lin ang="18900000" scaled="1"/>
                <a:tileRect/>
              </a:gradFill>
            </a:ln>
            <a:effectLst/>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6" name="Rectangle: Rounded Corners 25">
              <a:extLst>
                <a:ext uri="{FF2B5EF4-FFF2-40B4-BE49-F238E27FC236}">
                  <a16:creationId xmlns:a16="http://schemas.microsoft.com/office/drawing/2014/main" id="{85CAE814-9113-B0DF-1566-5A650FD7C620}"/>
                </a:ext>
              </a:extLst>
            </p:cNvPr>
            <p:cNvSpPr/>
            <p:nvPr/>
          </p:nvSpPr>
          <p:spPr>
            <a:xfrm>
              <a:off x="3969448" y="2443232"/>
              <a:ext cx="5282503" cy="4427468"/>
            </a:xfrm>
            <a:prstGeom prst="roundRect">
              <a:avLst>
                <a:gd name="adj" fmla="val 4661"/>
              </a:avLst>
            </a:prstGeom>
            <a:gradFill flip="none" rotWithShape="1">
              <a:gsLst>
                <a:gs pos="100000">
                  <a:srgbClr val="C5E0FF">
                    <a:alpha val="16000"/>
                  </a:srgbClr>
                </a:gs>
                <a:gs pos="0">
                  <a:srgbClr val="C5E0FF">
                    <a:lumMod val="100000"/>
                    <a:alpha val="0"/>
                  </a:srgbClr>
                </a:gs>
              </a:gsLst>
              <a:path path="circle">
                <a:fillToRect l="100000" t="100000"/>
              </a:path>
              <a:tileRect r="-100000" b="-100000"/>
            </a:gradFill>
            <a:ln>
              <a:solidFill>
                <a:srgbClr val="FFFFFF">
                  <a:alpha val="9000"/>
                </a:srgbClr>
              </a:solidFill>
            </a:ln>
            <a:effectLst/>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7" name="Rectangle: Rounded Corners 26">
              <a:extLst>
                <a:ext uri="{FF2B5EF4-FFF2-40B4-BE49-F238E27FC236}">
                  <a16:creationId xmlns:a16="http://schemas.microsoft.com/office/drawing/2014/main" id="{C82D3FF0-0FC1-F447-72DF-E0E291CDA87E}"/>
                </a:ext>
              </a:extLst>
            </p:cNvPr>
            <p:cNvSpPr/>
            <p:nvPr/>
          </p:nvSpPr>
          <p:spPr>
            <a:xfrm>
              <a:off x="3969448" y="2443232"/>
              <a:ext cx="5282503" cy="4427468"/>
            </a:xfrm>
            <a:prstGeom prst="roundRect">
              <a:avLst>
                <a:gd name="adj" fmla="val 4661"/>
              </a:avLst>
            </a:prstGeom>
            <a:noFill/>
            <a:ln>
              <a:gradFill flip="none" rotWithShape="1">
                <a:gsLst>
                  <a:gs pos="78000">
                    <a:schemeClr val="bg1">
                      <a:alpha val="0"/>
                    </a:schemeClr>
                  </a:gs>
                  <a:gs pos="100000">
                    <a:schemeClr val="bg1">
                      <a:alpha val="13000"/>
                    </a:schemeClr>
                  </a:gs>
                </a:gsLst>
                <a:lin ang="600000" scaled="0"/>
                <a:tileRect/>
              </a:gra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8" name="Rectangle: Rounded Corners 27">
              <a:extLst>
                <a:ext uri="{FF2B5EF4-FFF2-40B4-BE49-F238E27FC236}">
                  <a16:creationId xmlns:a16="http://schemas.microsoft.com/office/drawing/2014/main" id="{C9F6A021-E377-5592-9DD1-AE1BFD10F016}"/>
                </a:ext>
              </a:extLst>
            </p:cNvPr>
            <p:cNvSpPr/>
            <p:nvPr/>
          </p:nvSpPr>
          <p:spPr>
            <a:xfrm>
              <a:off x="3969448" y="2443232"/>
              <a:ext cx="5282503" cy="4427468"/>
            </a:xfrm>
            <a:prstGeom prst="roundRect">
              <a:avLst>
                <a:gd name="adj" fmla="val 4661"/>
              </a:avLst>
            </a:prstGeom>
            <a:noFill/>
            <a:ln>
              <a:gradFill flip="none" rotWithShape="1">
                <a:gsLst>
                  <a:gs pos="0">
                    <a:schemeClr val="bg1">
                      <a:alpha val="15000"/>
                    </a:schemeClr>
                  </a:gs>
                  <a:gs pos="47000">
                    <a:schemeClr val="bg1">
                      <a:alpha val="0"/>
                    </a:schemeClr>
                  </a:gs>
                </a:gsLst>
                <a:lin ang="27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grpSp>
      <p:grpSp>
        <p:nvGrpSpPr>
          <p:cNvPr id="8" name="Group 7">
            <a:extLst>
              <a:ext uri="{FF2B5EF4-FFF2-40B4-BE49-F238E27FC236}">
                <a16:creationId xmlns:a16="http://schemas.microsoft.com/office/drawing/2014/main" id="{21F950D8-8775-9B57-7938-0453A6595741}"/>
              </a:ext>
            </a:extLst>
          </p:cNvPr>
          <p:cNvGrpSpPr/>
          <p:nvPr userDrawn="1"/>
        </p:nvGrpSpPr>
        <p:grpSpPr>
          <a:xfrm>
            <a:off x="686872" y="2229139"/>
            <a:ext cx="4099736" cy="1959400"/>
            <a:chOff x="3969448" y="2443232"/>
            <a:chExt cx="5282503" cy="4427468"/>
          </a:xfrm>
        </p:grpSpPr>
        <p:sp>
          <p:nvSpPr>
            <p:cNvPr id="9" name="Rectangle: Rounded Corners 8">
              <a:extLst>
                <a:ext uri="{FF2B5EF4-FFF2-40B4-BE49-F238E27FC236}">
                  <a16:creationId xmlns:a16="http://schemas.microsoft.com/office/drawing/2014/main" id="{5ACC4EEA-1076-E372-6827-51BD0A755DE7}"/>
                </a:ext>
              </a:extLst>
            </p:cNvPr>
            <p:cNvSpPr/>
            <p:nvPr/>
          </p:nvSpPr>
          <p:spPr>
            <a:xfrm>
              <a:off x="3969448" y="2443232"/>
              <a:ext cx="5282503" cy="4427468"/>
            </a:xfrm>
            <a:prstGeom prst="roundRect">
              <a:avLst>
                <a:gd name="adj" fmla="val 4661"/>
              </a:avLst>
            </a:prstGeom>
            <a:solidFill>
              <a:srgbClr val="474D7B">
                <a:alpha val="25000"/>
              </a:srgbClr>
            </a:solidFill>
            <a:ln>
              <a:gradFill flip="none" rotWithShape="1">
                <a:gsLst>
                  <a:gs pos="84000">
                    <a:schemeClr val="bg1">
                      <a:alpha val="0"/>
                    </a:schemeClr>
                  </a:gs>
                  <a:gs pos="100000">
                    <a:schemeClr val="bg1">
                      <a:alpha val="10000"/>
                    </a:schemeClr>
                  </a:gs>
                </a:gsLst>
                <a:lin ang="18900000" scaled="1"/>
                <a:tileRect/>
              </a:gradFill>
            </a:ln>
            <a:effectLst/>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5" name="Rectangle: Rounded Corners 14">
              <a:extLst>
                <a:ext uri="{FF2B5EF4-FFF2-40B4-BE49-F238E27FC236}">
                  <a16:creationId xmlns:a16="http://schemas.microsoft.com/office/drawing/2014/main" id="{3E471E78-AD8E-A192-F71B-B13141A7E5A7}"/>
                </a:ext>
              </a:extLst>
            </p:cNvPr>
            <p:cNvSpPr/>
            <p:nvPr/>
          </p:nvSpPr>
          <p:spPr>
            <a:xfrm>
              <a:off x="3969448" y="2443232"/>
              <a:ext cx="5282503" cy="4427468"/>
            </a:xfrm>
            <a:prstGeom prst="roundRect">
              <a:avLst>
                <a:gd name="adj" fmla="val 4661"/>
              </a:avLst>
            </a:prstGeom>
            <a:gradFill flip="none" rotWithShape="1">
              <a:gsLst>
                <a:gs pos="100000">
                  <a:srgbClr val="C5E0FF">
                    <a:alpha val="16000"/>
                  </a:srgbClr>
                </a:gs>
                <a:gs pos="0">
                  <a:srgbClr val="C5E0FF">
                    <a:lumMod val="100000"/>
                    <a:alpha val="0"/>
                  </a:srgbClr>
                </a:gs>
              </a:gsLst>
              <a:path path="circle">
                <a:fillToRect l="100000" t="100000"/>
              </a:path>
              <a:tileRect r="-100000" b="-100000"/>
            </a:gradFill>
            <a:ln>
              <a:solidFill>
                <a:srgbClr val="FFFFFF">
                  <a:alpha val="9000"/>
                </a:srgbClr>
              </a:solidFill>
            </a:ln>
            <a:effectLst/>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2" name="Rectangle: Rounded Corners 21">
              <a:extLst>
                <a:ext uri="{FF2B5EF4-FFF2-40B4-BE49-F238E27FC236}">
                  <a16:creationId xmlns:a16="http://schemas.microsoft.com/office/drawing/2014/main" id="{A7C40C6E-221C-0A25-E9C3-4DEF2DAAB77F}"/>
                </a:ext>
              </a:extLst>
            </p:cNvPr>
            <p:cNvSpPr/>
            <p:nvPr/>
          </p:nvSpPr>
          <p:spPr>
            <a:xfrm>
              <a:off x="3969448" y="2443232"/>
              <a:ext cx="5282503" cy="4427468"/>
            </a:xfrm>
            <a:prstGeom prst="roundRect">
              <a:avLst>
                <a:gd name="adj" fmla="val 4661"/>
              </a:avLst>
            </a:prstGeom>
            <a:noFill/>
            <a:ln>
              <a:gradFill flip="none" rotWithShape="1">
                <a:gsLst>
                  <a:gs pos="78000">
                    <a:schemeClr val="bg1">
                      <a:alpha val="0"/>
                    </a:schemeClr>
                  </a:gs>
                  <a:gs pos="100000">
                    <a:schemeClr val="bg1">
                      <a:alpha val="13000"/>
                    </a:schemeClr>
                  </a:gs>
                </a:gsLst>
                <a:lin ang="600000" scaled="0"/>
                <a:tileRect/>
              </a:gra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3" name="Rectangle: Rounded Corners 22">
              <a:extLst>
                <a:ext uri="{FF2B5EF4-FFF2-40B4-BE49-F238E27FC236}">
                  <a16:creationId xmlns:a16="http://schemas.microsoft.com/office/drawing/2014/main" id="{6436E82E-DA18-7C57-FD75-5AEE95C37AE3}"/>
                </a:ext>
              </a:extLst>
            </p:cNvPr>
            <p:cNvSpPr/>
            <p:nvPr/>
          </p:nvSpPr>
          <p:spPr>
            <a:xfrm>
              <a:off x="3969448" y="2443232"/>
              <a:ext cx="5282503" cy="4427468"/>
            </a:xfrm>
            <a:prstGeom prst="roundRect">
              <a:avLst>
                <a:gd name="adj" fmla="val 4661"/>
              </a:avLst>
            </a:prstGeom>
            <a:noFill/>
            <a:ln>
              <a:gradFill flip="none" rotWithShape="1">
                <a:gsLst>
                  <a:gs pos="0">
                    <a:schemeClr val="bg1">
                      <a:alpha val="15000"/>
                    </a:schemeClr>
                  </a:gs>
                  <a:gs pos="47000">
                    <a:schemeClr val="bg1">
                      <a:alpha val="0"/>
                    </a:schemeClr>
                  </a:gs>
                </a:gsLst>
                <a:lin ang="27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grpSp>
      <p:sp>
        <p:nvSpPr>
          <p:cNvPr id="3" name="Title 1">
            <a:extLst>
              <a:ext uri="{FF2B5EF4-FFF2-40B4-BE49-F238E27FC236}">
                <a16:creationId xmlns:a16="http://schemas.microsoft.com/office/drawing/2014/main" id="{3C418173-D8EA-FC35-8154-2F33B2DEF327}"/>
              </a:ext>
            </a:extLst>
          </p:cNvPr>
          <p:cNvSpPr>
            <a:spLocks noGrp="1"/>
          </p:cNvSpPr>
          <p:nvPr>
            <p:ph type="title"/>
          </p:nvPr>
        </p:nvSpPr>
        <p:spPr>
          <a:xfrm>
            <a:off x="566930" y="285820"/>
            <a:ext cx="11570993" cy="1316736"/>
          </a:xfrm>
        </p:spPr>
        <p:txBody>
          <a:bodyPr/>
          <a:lstStyle>
            <a:lvl1pPr>
              <a:defRPr>
                <a:solidFill>
                  <a:schemeClr val="bg1"/>
                </a:solidFill>
              </a:defRPr>
            </a:lvl1pPr>
          </a:lstStyle>
          <a:p>
            <a:r>
              <a:rPr lang="en-GB"/>
              <a:t>Click to edit Master title style</a:t>
            </a:r>
            <a:endParaRPr lang="en-US"/>
          </a:p>
        </p:txBody>
      </p:sp>
      <p:sp>
        <p:nvSpPr>
          <p:cNvPr id="10" name="Text Placeholder 29">
            <a:extLst>
              <a:ext uri="{FF2B5EF4-FFF2-40B4-BE49-F238E27FC236}">
                <a16:creationId xmlns:a16="http://schemas.microsoft.com/office/drawing/2014/main" id="{B93D57A6-38ED-8389-A240-E713DFFA8CB6}"/>
              </a:ext>
            </a:extLst>
          </p:cNvPr>
          <p:cNvSpPr>
            <a:spLocks noGrp="1"/>
          </p:cNvSpPr>
          <p:nvPr>
            <p:ph type="body" sz="quarter" idx="10"/>
          </p:nvPr>
        </p:nvSpPr>
        <p:spPr>
          <a:xfrm>
            <a:off x="1047011" y="2777005"/>
            <a:ext cx="3422199" cy="863672"/>
          </a:xfrm>
        </p:spPr>
        <p:txBody>
          <a:bodyPr anchor="ctr" anchorCtr="0">
            <a:noAutofit/>
          </a:bodyPr>
          <a:lstStyle>
            <a:lvl1pPr marL="0" indent="0" algn="l" rtl="0">
              <a:spcBef>
                <a:spcPts val="600"/>
              </a:spcBef>
              <a:buFontTx/>
              <a:buNone/>
              <a:defRPr sz="2400" b="1">
                <a:solidFill>
                  <a:schemeClr val="bg1"/>
                </a:solidFill>
              </a:defRPr>
            </a:lvl1pPr>
            <a:lvl2pPr marL="548640" indent="0" algn="l" rtl="0">
              <a:buFontTx/>
              <a:buNone/>
              <a:defRPr>
                <a:solidFill>
                  <a:schemeClr val="bg1"/>
                </a:solidFill>
              </a:defRPr>
            </a:lvl2pPr>
            <a:lvl3pPr marL="1097280" indent="0" algn="ctr">
              <a:buFontTx/>
              <a:buNone/>
              <a:defRPr>
                <a:solidFill>
                  <a:schemeClr val="bg1"/>
                </a:solidFill>
              </a:defRPr>
            </a:lvl3pPr>
            <a:lvl4pPr marL="1645920" indent="0" algn="ctr">
              <a:buFontTx/>
              <a:buNone/>
              <a:defRPr>
                <a:solidFill>
                  <a:schemeClr val="bg1"/>
                </a:solidFill>
              </a:defRPr>
            </a:lvl4pPr>
            <a:lvl5pPr marL="2194560" indent="0" algn="ctr">
              <a:buFontTx/>
              <a:buNone/>
              <a:defRPr>
                <a:solidFill>
                  <a:schemeClr val="bg1"/>
                </a:solidFill>
              </a:defRPr>
            </a:lvl5pPr>
          </a:lstStyle>
          <a:p>
            <a:pPr lvl="0"/>
            <a:r>
              <a:rPr lang="en-GB"/>
              <a:t>Click to edit Master text styles</a:t>
            </a:r>
          </a:p>
        </p:txBody>
      </p:sp>
      <p:sp>
        <p:nvSpPr>
          <p:cNvPr id="12" name="Text Placeholder 29">
            <a:extLst>
              <a:ext uri="{FF2B5EF4-FFF2-40B4-BE49-F238E27FC236}">
                <a16:creationId xmlns:a16="http://schemas.microsoft.com/office/drawing/2014/main" id="{892661FD-9796-0FB8-D849-7718E68F58AA}"/>
              </a:ext>
            </a:extLst>
          </p:cNvPr>
          <p:cNvSpPr>
            <a:spLocks noGrp="1"/>
          </p:cNvSpPr>
          <p:nvPr>
            <p:ph type="body" sz="quarter" idx="11"/>
          </p:nvPr>
        </p:nvSpPr>
        <p:spPr>
          <a:xfrm>
            <a:off x="10197753" y="2777005"/>
            <a:ext cx="3422199" cy="863672"/>
          </a:xfrm>
        </p:spPr>
        <p:txBody>
          <a:bodyPr anchor="ctr" anchorCtr="0">
            <a:noAutofit/>
          </a:bodyPr>
          <a:lstStyle>
            <a:lvl1pPr marL="0" indent="0" algn="l" rtl="0">
              <a:spcBef>
                <a:spcPts val="600"/>
              </a:spcBef>
              <a:buFontTx/>
              <a:buNone/>
              <a:defRPr sz="2400" b="1">
                <a:solidFill>
                  <a:schemeClr val="bg1"/>
                </a:solidFill>
              </a:defRPr>
            </a:lvl1pPr>
            <a:lvl2pPr marL="548640" indent="0" algn="l" rtl="0">
              <a:buFontTx/>
              <a:buNone/>
              <a:defRPr>
                <a:solidFill>
                  <a:schemeClr val="bg1"/>
                </a:solidFill>
              </a:defRPr>
            </a:lvl2pPr>
            <a:lvl3pPr marL="1097280" indent="0" algn="ctr">
              <a:buFontTx/>
              <a:buNone/>
              <a:defRPr>
                <a:solidFill>
                  <a:schemeClr val="bg1"/>
                </a:solidFill>
              </a:defRPr>
            </a:lvl3pPr>
            <a:lvl4pPr marL="1645920" indent="0" algn="ctr">
              <a:buFontTx/>
              <a:buNone/>
              <a:defRPr>
                <a:solidFill>
                  <a:schemeClr val="bg1"/>
                </a:solidFill>
              </a:defRPr>
            </a:lvl4pPr>
            <a:lvl5pPr marL="2194560" indent="0" algn="ctr">
              <a:buFontTx/>
              <a:buNone/>
              <a:defRPr>
                <a:solidFill>
                  <a:schemeClr val="bg1"/>
                </a:solidFill>
              </a:defRPr>
            </a:lvl5pPr>
          </a:lstStyle>
          <a:p>
            <a:pPr lvl="0"/>
            <a:r>
              <a:rPr lang="en-GB"/>
              <a:t>Click to edit Master text styles</a:t>
            </a:r>
          </a:p>
        </p:txBody>
      </p:sp>
      <p:sp>
        <p:nvSpPr>
          <p:cNvPr id="14" name="Text Placeholder 29">
            <a:extLst>
              <a:ext uri="{FF2B5EF4-FFF2-40B4-BE49-F238E27FC236}">
                <a16:creationId xmlns:a16="http://schemas.microsoft.com/office/drawing/2014/main" id="{8934918B-6217-76D5-9CF2-D057C1004B44}"/>
              </a:ext>
            </a:extLst>
          </p:cNvPr>
          <p:cNvSpPr>
            <a:spLocks noGrp="1"/>
          </p:cNvSpPr>
          <p:nvPr>
            <p:ph type="body" sz="quarter" idx="12"/>
          </p:nvPr>
        </p:nvSpPr>
        <p:spPr>
          <a:xfrm>
            <a:off x="5631839" y="2777005"/>
            <a:ext cx="3422199" cy="863672"/>
          </a:xfrm>
        </p:spPr>
        <p:txBody>
          <a:bodyPr anchor="ctr" anchorCtr="0">
            <a:noAutofit/>
          </a:bodyPr>
          <a:lstStyle>
            <a:lvl1pPr marL="0" indent="0" algn="l" rtl="0">
              <a:spcBef>
                <a:spcPts val="600"/>
              </a:spcBef>
              <a:buFontTx/>
              <a:buNone/>
              <a:defRPr sz="2400" b="1">
                <a:solidFill>
                  <a:schemeClr val="bg1"/>
                </a:solidFill>
              </a:defRPr>
            </a:lvl1pPr>
            <a:lvl2pPr marL="548640" indent="0" algn="l" rtl="0">
              <a:buFontTx/>
              <a:buNone/>
              <a:defRPr>
                <a:solidFill>
                  <a:schemeClr val="bg1"/>
                </a:solidFill>
              </a:defRPr>
            </a:lvl2pPr>
            <a:lvl3pPr marL="1097280" indent="0" algn="ctr">
              <a:buFontTx/>
              <a:buNone/>
              <a:defRPr>
                <a:solidFill>
                  <a:schemeClr val="bg1"/>
                </a:solidFill>
              </a:defRPr>
            </a:lvl3pPr>
            <a:lvl4pPr marL="1645920" indent="0" algn="ctr">
              <a:buFontTx/>
              <a:buNone/>
              <a:defRPr>
                <a:solidFill>
                  <a:schemeClr val="bg1"/>
                </a:solidFill>
              </a:defRPr>
            </a:lvl4pPr>
            <a:lvl5pPr marL="2194560" indent="0" algn="ctr">
              <a:buFontTx/>
              <a:buNone/>
              <a:defRPr>
                <a:solidFill>
                  <a:schemeClr val="bg1"/>
                </a:solidFill>
              </a:defRPr>
            </a:lvl5pPr>
          </a:lstStyle>
          <a:p>
            <a:pPr lvl="0"/>
            <a:r>
              <a:rPr lang="en-GB"/>
              <a:t>Click to edit Master text styles</a:t>
            </a:r>
          </a:p>
        </p:txBody>
      </p:sp>
      <p:sp>
        <p:nvSpPr>
          <p:cNvPr id="17" name="Text Placeholder 29">
            <a:extLst>
              <a:ext uri="{FF2B5EF4-FFF2-40B4-BE49-F238E27FC236}">
                <a16:creationId xmlns:a16="http://schemas.microsoft.com/office/drawing/2014/main" id="{3EF54F2A-13D8-57B9-61D2-5163436DCA5C}"/>
              </a:ext>
            </a:extLst>
          </p:cNvPr>
          <p:cNvSpPr>
            <a:spLocks noGrp="1"/>
          </p:cNvSpPr>
          <p:nvPr>
            <p:ph type="body" sz="quarter" idx="13"/>
          </p:nvPr>
        </p:nvSpPr>
        <p:spPr>
          <a:xfrm>
            <a:off x="1047011" y="5266297"/>
            <a:ext cx="3422199" cy="863672"/>
          </a:xfrm>
        </p:spPr>
        <p:txBody>
          <a:bodyPr anchor="ctr" anchorCtr="0">
            <a:noAutofit/>
          </a:bodyPr>
          <a:lstStyle>
            <a:lvl1pPr marL="0" indent="0" algn="l" rtl="0">
              <a:spcBef>
                <a:spcPts val="600"/>
              </a:spcBef>
              <a:buFontTx/>
              <a:buNone/>
              <a:defRPr sz="2400" b="1">
                <a:solidFill>
                  <a:schemeClr val="bg1"/>
                </a:solidFill>
              </a:defRPr>
            </a:lvl1pPr>
            <a:lvl2pPr marL="548640" indent="0" algn="l" rtl="0">
              <a:buFontTx/>
              <a:buNone/>
              <a:defRPr>
                <a:solidFill>
                  <a:schemeClr val="bg1"/>
                </a:solidFill>
              </a:defRPr>
            </a:lvl2pPr>
            <a:lvl3pPr marL="1097280" indent="0" algn="ctr">
              <a:buFontTx/>
              <a:buNone/>
              <a:defRPr>
                <a:solidFill>
                  <a:schemeClr val="bg1"/>
                </a:solidFill>
              </a:defRPr>
            </a:lvl3pPr>
            <a:lvl4pPr marL="1645920" indent="0" algn="ctr">
              <a:buFontTx/>
              <a:buNone/>
              <a:defRPr>
                <a:solidFill>
                  <a:schemeClr val="bg1"/>
                </a:solidFill>
              </a:defRPr>
            </a:lvl4pPr>
            <a:lvl5pPr marL="2194560" indent="0" algn="ctr">
              <a:buFontTx/>
              <a:buNone/>
              <a:defRPr>
                <a:solidFill>
                  <a:schemeClr val="bg1"/>
                </a:solidFill>
              </a:defRPr>
            </a:lvl5pPr>
          </a:lstStyle>
          <a:p>
            <a:pPr lvl="0"/>
            <a:r>
              <a:rPr lang="en-GB"/>
              <a:t>Click to edit Master text styles</a:t>
            </a:r>
          </a:p>
        </p:txBody>
      </p:sp>
      <p:sp>
        <p:nvSpPr>
          <p:cNvPr id="19" name="Text Placeholder 29">
            <a:extLst>
              <a:ext uri="{FF2B5EF4-FFF2-40B4-BE49-F238E27FC236}">
                <a16:creationId xmlns:a16="http://schemas.microsoft.com/office/drawing/2014/main" id="{B40D3823-472F-C1F2-2F05-15AC723968EA}"/>
              </a:ext>
            </a:extLst>
          </p:cNvPr>
          <p:cNvSpPr>
            <a:spLocks noGrp="1"/>
          </p:cNvSpPr>
          <p:nvPr>
            <p:ph type="body" sz="quarter" idx="14"/>
          </p:nvPr>
        </p:nvSpPr>
        <p:spPr>
          <a:xfrm>
            <a:off x="10197753" y="5266297"/>
            <a:ext cx="3422199" cy="863672"/>
          </a:xfrm>
        </p:spPr>
        <p:txBody>
          <a:bodyPr anchor="ctr" anchorCtr="0">
            <a:noAutofit/>
          </a:bodyPr>
          <a:lstStyle>
            <a:lvl1pPr marL="0" indent="0" algn="l" rtl="0">
              <a:spcBef>
                <a:spcPts val="600"/>
              </a:spcBef>
              <a:buFontTx/>
              <a:buNone/>
              <a:defRPr sz="2400" b="1">
                <a:solidFill>
                  <a:schemeClr val="bg1"/>
                </a:solidFill>
              </a:defRPr>
            </a:lvl1pPr>
            <a:lvl2pPr marL="548640" indent="0" algn="l" rtl="0">
              <a:buFontTx/>
              <a:buNone/>
              <a:defRPr>
                <a:solidFill>
                  <a:schemeClr val="bg1"/>
                </a:solidFill>
              </a:defRPr>
            </a:lvl2pPr>
            <a:lvl3pPr marL="1097280" indent="0" algn="ctr">
              <a:buFontTx/>
              <a:buNone/>
              <a:defRPr>
                <a:solidFill>
                  <a:schemeClr val="bg1"/>
                </a:solidFill>
              </a:defRPr>
            </a:lvl3pPr>
            <a:lvl4pPr marL="1645920" indent="0" algn="ctr">
              <a:buFontTx/>
              <a:buNone/>
              <a:defRPr>
                <a:solidFill>
                  <a:schemeClr val="bg1"/>
                </a:solidFill>
              </a:defRPr>
            </a:lvl4pPr>
            <a:lvl5pPr marL="2194560" indent="0" algn="ctr">
              <a:buFontTx/>
              <a:buNone/>
              <a:defRPr>
                <a:solidFill>
                  <a:schemeClr val="bg1"/>
                </a:solidFill>
              </a:defRPr>
            </a:lvl5pPr>
          </a:lstStyle>
          <a:p>
            <a:pPr lvl="0"/>
            <a:r>
              <a:rPr lang="en-GB"/>
              <a:t>Click to edit Master text styles</a:t>
            </a:r>
          </a:p>
        </p:txBody>
      </p:sp>
      <p:sp>
        <p:nvSpPr>
          <p:cNvPr id="21" name="Text Placeholder 29">
            <a:extLst>
              <a:ext uri="{FF2B5EF4-FFF2-40B4-BE49-F238E27FC236}">
                <a16:creationId xmlns:a16="http://schemas.microsoft.com/office/drawing/2014/main" id="{6DD4A7DD-86A9-CEB0-5F9D-3205722DE09D}"/>
              </a:ext>
            </a:extLst>
          </p:cNvPr>
          <p:cNvSpPr>
            <a:spLocks noGrp="1"/>
          </p:cNvSpPr>
          <p:nvPr>
            <p:ph type="body" sz="quarter" idx="15"/>
          </p:nvPr>
        </p:nvSpPr>
        <p:spPr>
          <a:xfrm>
            <a:off x="5631839" y="5266297"/>
            <a:ext cx="3422199" cy="863672"/>
          </a:xfrm>
        </p:spPr>
        <p:txBody>
          <a:bodyPr anchor="ctr" anchorCtr="0">
            <a:noAutofit/>
          </a:bodyPr>
          <a:lstStyle>
            <a:lvl1pPr marL="0" indent="0" algn="l" rtl="0">
              <a:spcBef>
                <a:spcPts val="600"/>
              </a:spcBef>
              <a:buFontTx/>
              <a:buNone/>
              <a:defRPr sz="2400" b="1">
                <a:solidFill>
                  <a:schemeClr val="bg1"/>
                </a:solidFill>
              </a:defRPr>
            </a:lvl1pPr>
            <a:lvl2pPr marL="548640" indent="0" algn="l" rtl="0">
              <a:buFontTx/>
              <a:buNone/>
              <a:defRPr>
                <a:solidFill>
                  <a:schemeClr val="bg1"/>
                </a:solidFill>
              </a:defRPr>
            </a:lvl2pPr>
            <a:lvl3pPr marL="1097280" indent="0" algn="ctr">
              <a:buFontTx/>
              <a:buNone/>
              <a:defRPr>
                <a:solidFill>
                  <a:schemeClr val="bg1"/>
                </a:solidFill>
              </a:defRPr>
            </a:lvl3pPr>
            <a:lvl4pPr marL="1645920" indent="0" algn="ctr">
              <a:buFontTx/>
              <a:buNone/>
              <a:defRPr>
                <a:solidFill>
                  <a:schemeClr val="bg1"/>
                </a:solidFill>
              </a:defRPr>
            </a:lvl4pPr>
            <a:lvl5pPr marL="2194560" indent="0" algn="ctr">
              <a:buFontTx/>
              <a:buNone/>
              <a:defRPr>
                <a:solidFill>
                  <a:schemeClr val="bg1"/>
                </a:solidFill>
              </a:defRPr>
            </a:lvl5pPr>
          </a:lstStyle>
          <a:p>
            <a:pPr lvl="0"/>
            <a:r>
              <a:rPr lang="en-GB"/>
              <a:t>Click to edit Master text styles</a:t>
            </a:r>
          </a:p>
        </p:txBody>
      </p:sp>
    </p:spTree>
    <p:extLst>
      <p:ext uri="{BB962C8B-B14F-4D97-AF65-F5344CB8AC3E}">
        <p14:creationId xmlns:p14="http://schemas.microsoft.com/office/powerpoint/2010/main" val="179531470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_six_topics_03">
    <p:spTree>
      <p:nvGrpSpPr>
        <p:cNvPr id="1" name=""/>
        <p:cNvGrpSpPr/>
        <p:nvPr/>
      </p:nvGrpSpPr>
      <p:grpSpPr>
        <a:xfrm>
          <a:off x="0" y="0"/>
          <a:ext cx="0" cy="0"/>
          <a:chOff x="0" y="0"/>
          <a:chExt cx="0" cy="0"/>
        </a:xfrm>
      </p:grpSpPr>
      <p:pic>
        <p:nvPicPr>
          <p:cNvPr id="9" name="Picture 8" descr="A blue and black background&#10;&#10;Description automatically generated">
            <a:extLst>
              <a:ext uri="{FF2B5EF4-FFF2-40B4-BE49-F238E27FC236}">
                <a16:creationId xmlns:a16="http://schemas.microsoft.com/office/drawing/2014/main" id="{38F1920F-EEEA-F977-2473-E9839E9E864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4630400" cy="8229600"/>
          </a:xfrm>
          <a:prstGeom prst="rect">
            <a:avLst/>
          </a:prstGeom>
        </p:spPr>
      </p:pic>
      <p:pic>
        <p:nvPicPr>
          <p:cNvPr id="4" name="Picture 3">
            <a:extLst>
              <a:ext uri="{FF2B5EF4-FFF2-40B4-BE49-F238E27FC236}">
                <a16:creationId xmlns:a16="http://schemas.microsoft.com/office/drawing/2014/main" id="{86D12461-155E-1F5E-E71C-EB75C3BBAC99}"/>
              </a:ext>
            </a:extLst>
          </p:cNvPr>
          <p:cNvPicPr>
            <a:picLocks noChangeAspect="1"/>
          </p:cNvPicPr>
          <p:nvPr userDrawn="1"/>
        </p:nvPicPr>
        <p:blipFill>
          <a:blip r:embed="rId3"/>
          <a:stretch>
            <a:fillRect/>
          </a:stretch>
        </p:blipFill>
        <p:spPr>
          <a:xfrm>
            <a:off x="571655" y="7874360"/>
            <a:ext cx="873252" cy="113467"/>
          </a:xfrm>
          <a:prstGeom prst="rect">
            <a:avLst/>
          </a:prstGeom>
        </p:spPr>
      </p:pic>
      <p:sp>
        <p:nvSpPr>
          <p:cNvPr id="5" name="Slide Number Placeholder 5">
            <a:extLst>
              <a:ext uri="{FF2B5EF4-FFF2-40B4-BE49-F238E27FC236}">
                <a16:creationId xmlns:a16="http://schemas.microsoft.com/office/drawing/2014/main" id="{E6B2D1EB-96BA-EE7C-53E6-D39538ED3BA1}"/>
              </a:ext>
            </a:extLst>
          </p:cNvPr>
          <p:cNvSpPr txBox="1">
            <a:spLocks/>
          </p:cNvSpPr>
          <p:nvPr userDrawn="1"/>
        </p:nvSpPr>
        <p:spPr>
          <a:xfrm>
            <a:off x="10771632" y="7627623"/>
            <a:ext cx="3291840" cy="438150"/>
          </a:xfrm>
          <a:prstGeom prst="rect">
            <a:avLst/>
          </a:prstGeom>
        </p:spPr>
        <p:txBody>
          <a:bodyPr vert="horz" lIns="0" tIns="54864" rIns="0" bIns="54864" rtlCol="0" anchor="b"/>
          <a:lstStyle>
            <a:defPPr>
              <a:defRPr lang="en-US"/>
            </a:defPPr>
            <a:lvl1pPr marL="0" algn="l" defTabSz="1218960" rtl="0" eaLnBrk="1" latinLnBrk="0" hangingPunct="1">
              <a:defRPr sz="1200" kern="1200">
                <a:solidFill>
                  <a:schemeClr val="bg2">
                    <a:lumMod val="40000"/>
                    <a:lumOff val="60000"/>
                  </a:schemeClr>
                </a:solidFill>
                <a:latin typeface="+mn-lt"/>
                <a:ea typeface="+mn-ea"/>
                <a:cs typeface="+mn-cs"/>
              </a:defRPr>
            </a:lvl1pPr>
            <a:lvl2pPr marL="609475" algn="l" defTabSz="1218960" rtl="0" eaLnBrk="1" latinLnBrk="0" hangingPunct="1">
              <a:defRPr sz="2400" kern="1200">
                <a:solidFill>
                  <a:schemeClr val="tx1"/>
                </a:solidFill>
                <a:latin typeface="+mn-lt"/>
                <a:ea typeface="+mn-ea"/>
                <a:cs typeface="+mn-cs"/>
              </a:defRPr>
            </a:lvl2pPr>
            <a:lvl3pPr marL="1218960" algn="l" defTabSz="1218960" rtl="0" eaLnBrk="1" latinLnBrk="0" hangingPunct="1">
              <a:defRPr sz="2400" kern="1200">
                <a:solidFill>
                  <a:schemeClr val="tx1"/>
                </a:solidFill>
                <a:latin typeface="+mn-lt"/>
                <a:ea typeface="+mn-ea"/>
                <a:cs typeface="+mn-cs"/>
              </a:defRPr>
            </a:lvl3pPr>
            <a:lvl4pPr marL="1828437" algn="l" defTabSz="1218960" rtl="0" eaLnBrk="1" latinLnBrk="0" hangingPunct="1">
              <a:defRPr sz="2400" kern="1200">
                <a:solidFill>
                  <a:schemeClr val="tx1"/>
                </a:solidFill>
                <a:latin typeface="+mn-lt"/>
                <a:ea typeface="+mn-ea"/>
                <a:cs typeface="+mn-cs"/>
              </a:defRPr>
            </a:lvl4pPr>
            <a:lvl5pPr marL="2437918" algn="l" defTabSz="1218960" rtl="0" eaLnBrk="1" latinLnBrk="0" hangingPunct="1">
              <a:defRPr sz="2400" kern="1200">
                <a:solidFill>
                  <a:schemeClr val="tx1"/>
                </a:solidFill>
                <a:latin typeface="+mn-lt"/>
                <a:ea typeface="+mn-ea"/>
                <a:cs typeface="+mn-cs"/>
              </a:defRPr>
            </a:lvl5pPr>
            <a:lvl6pPr marL="3047392" algn="l" defTabSz="1218960" rtl="0" eaLnBrk="1" latinLnBrk="0" hangingPunct="1">
              <a:defRPr sz="2400" kern="1200">
                <a:solidFill>
                  <a:schemeClr val="tx1"/>
                </a:solidFill>
                <a:latin typeface="+mn-lt"/>
                <a:ea typeface="+mn-ea"/>
                <a:cs typeface="+mn-cs"/>
              </a:defRPr>
            </a:lvl6pPr>
            <a:lvl7pPr marL="3656867" algn="l" defTabSz="1218960" rtl="0" eaLnBrk="1" latinLnBrk="0" hangingPunct="1">
              <a:defRPr sz="2400" kern="1200">
                <a:solidFill>
                  <a:schemeClr val="tx1"/>
                </a:solidFill>
                <a:latin typeface="+mn-lt"/>
                <a:ea typeface="+mn-ea"/>
                <a:cs typeface="+mn-cs"/>
              </a:defRPr>
            </a:lvl7pPr>
            <a:lvl8pPr marL="4266347" algn="l" defTabSz="1218960" rtl="0" eaLnBrk="1" latinLnBrk="0" hangingPunct="1">
              <a:defRPr sz="2400" kern="1200">
                <a:solidFill>
                  <a:schemeClr val="tx1"/>
                </a:solidFill>
                <a:latin typeface="+mn-lt"/>
                <a:ea typeface="+mn-ea"/>
                <a:cs typeface="+mn-cs"/>
              </a:defRPr>
            </a:lvl8pPr>
            <a:lvl9pPr marL="4875825" algn="l" defTabSz="1218960" rtl="0" eaLnBrk="1" latinLnBrk="0" hangingPunct="1">
              <a:defRPr sz="2400" kern="1200">
                <a:solidFill>
                  <a:schemeClr val="tx1"/>
                </a:solidFill>
                <a:latin typeface="+mn-lt"/>
                <a:ea typeface="+mn-ea"/>
                <a:cs typeface="+mn-cs"/>
              </a:defRPr>
            </a:lvl9pPr>
          </a:lstStyle>
          <a:p>
            <a:pPr algn="r" defTabSz="1097225"/>
            <a:fld id="{C87E8D51-AD08-48EE-84A7-E19A6D3C2143}" type="slidenum">
              <a:rPr lang="en-US" sz="840" kern="1200" smtClean="0">
                <a:solidFill>
                  <a:schemeClr val="bg1"/>
                </a:solidFill>
                <a:latin typeface="+mn-lt"/>
                <a:ea typeface="+mn-ea"/>
                <a:cs typeface="+mn-cs"/>
              </a:rPr>
              <a:pPr algn="r" defTabSz="1097225"/>
              <a:t>‹#›</a:t>
            </a:fld>
            <a:endParaRPr lang="en-US" sz="840" kern="1200">
              <a:solidFill>
                <a:schemeClr val="bg1"/>
              </a:solidFill>
              <a:latin typeface="+mn-lt"/>
              <a:ea typeface="+mn-ea"/>
              <a:cs typeface="+mn-cs"/>
            </a:endParaRPr>
          </a:p>
        </p:txBody>
      </p:sp>
      <p:sp>
        <p:nvSpPr>
          <p:cNvPr id="3" name="Title 1">
            <a:extLst>
              <a:ext uri="{FF2B5EF4-FFF2-40B4-BE49-F238E27FC236}">
                <a16:creationId xmlns:a16="http://schemas.microsoft.com/office/drawing/2014/main" id="{3C418173-D8EA-FC35-8154-2F33B2DEF327}"/>
              </a:ext>
            </a:extLst>
          </p:cNvPr>
          <p:cNvSpPr>
            <a:spLocks noGrp="1"/>
          </p:cNvSpPr>
          <p:nvPr>
            <p:ph type="title"/>
          </p:nvPr>
        </p:nvSpPr>
        <p:spPr>
          <a:xfrm>
            <a:off x="566930" y="285820"/>
            <a:ext cx="11570993" cy="1316736"/>
          </a:xfrm>
        </p:spPr>
        <p:txBody>
          <a:bodyPr/>
          <a:lstStyle>
            <a:lvl1pPr>
              <a:defRPr>
                <a:solidFill>
                  <a:schemeClr val="bg1"/>
                </a:solidFill>
              </a:defRPr>
            </a:lvl1pPr>
          </a:lstStyle>
          <a:p>
            <a:r>
              <a:rPr lang="en-GB"/>
              <a:t>Click to edit Master title style</a:t>
            </a:r>
            <a:endParaRPr lang="en-US"/>
          </a:p>
        </p:txBody>
      </p:sp>
      <p:grpSp>
        <p:nvGrpSpPr>
          <p:cNvPr id="72" name="Group 71">
            <a:extLst>
              <a:ext uri="{FF2B5EF4-FFF2-40B4-BE49-F238E27FC236}">
                <a16:creationId xmlns:a16="http://schemas.microsoft.com/office/drawing/2014/main" id="{3A657B34-D039-0144-23EF-94789D7CC93F}"/>
              </a:ext>
            </a:extLst>
          </p:cNvPr>
          <p:cNvGrpSpPr/>
          <p:nvPr userDrawn="1"/>
        </p:nvGrpSpPr>
        <p:grpSpPr>
          <a:xfrm>
            <a:off x="686872" y="2229138"/>
            <a:ext cx="4099736" cy="2219397"/>
            <a:chOff x="3969448" y="2443232"/>
            <a:chExt cx="5282503" cy="4427468"/>
          </a:xfrm>
        </p:grpSpPr>
        <p:sp>
          <p:nvSpPr>
            <p:cNvPr id="73" name="Rectangle: Rounded Corners 72">
              <a:extLst>
                <a:ext uri="{FF2B5EF4-FFF2-40B4-BE49-F238E27FC236}">
                  <a16:creationId xmlns:a16="http://schemas.microsoft.com/office/drawing/2014/main" id="{2B91B08D-1560-5F39-9F9C-CB9B26008046}"/>
                </a:ext>
              </a:extLst>
            </p:cNvPr>
            <p:cNvSpPr/>
            <p:nvPr/>
          </p:nvSpPr>
          <p:spPr>
            <a:xfrm>
              <a:off x="3969448" y="2443232"/>
              <a:ext cx="5282503" cy="4427468"/>
            </a:xfrm>
            <a:prstGeom prst="roundRect">
              <a:avLst>
                <a:gd name="adj" fmla="val 4661"/>
              </a:avLst>
            </a:prstGeom>
            <a:solidFill>
              <a:srgbClr val="474D7B">
                <a:alpha val="25000"/>
              </a:srgbClr>
            </a:solidFill>
            <a:ln>
              <a:gradFill flip="none" rotWithShape="1">
                <a:gsLst>
                  <a:gs pos="84000">
                    <a:schemeClr val="bg1">
                      <a:alpha val="0"/>
                    </a:schemeClr>
                  </a:gs>
                  <a:gs pos="100000">
                    <a:schemeClr val="bg1">
                      <a:alpha val="10000"/>
                    </a:schemeClr>
                  </a:gs>
                </a:gsLst>
                <a:lin ang="18900000" scaled="1"/>
                <a:tileRect/>
              </a:gradFill>
            </a:ln>
            <a:effectLst/>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74" name="Rectangle: Rounded Corners 73">
              <a:extLst>
                <a:ext uri="{FF2B5EF4-FFF2-40B4-BE49-F238E27FC236}">
                  <a16:creationId xmlns:a16="http://schemas.microsoft.com/office/drawing/2014/main" id="{DA06F7E3-2273-1476-9B37-2736A80C2789}"/>
                </a:ext>
              </a:extLst>
            </p:cNvPr>
            <p:cNvSpPr/>
            <p:nvPr/>
          </p:nvSpPr>
          <p:spPr>
            <a:xfrm>
              <a:off x="3969448" y="2443232"/>
              <a:ext cx="5282503" cy="4427468"/>
            </a:xfrm>
            <a:prstGeom prst="roundRect">
              <a:avLst>
                <a:gd name="adj" fmla="val 4661"/>
              </a:avLst>
            </a:prstGeom>
            <a:gradFill flip="none" rotWithShape="1">
              <a:gsLst>
                <a:gs pos="100000">
                  <a:srgbClr val="C5E0FF">
                    <a:alpha val="16000"/>
                  </a:srgbClr>
                </a:gs>
                <a:gs pos="0">
                  <a:srgbClr val="C5E0FF">
                    <a:lumMod val="100000"/>
                    <a:alpha val="0"/>
                  </a:srgbClr>
                </a:gs>
              </a:gsLst>
              <a:path path="circle">
                <a:fillToRect l="100000" t="100000"/>
              </a:path>
              <a:tileRect r="-100000" b="-100000"/>
            </a:gradFill>
            <a:ln>
              <a:solidFill>
                <a:srgbClr val="FFFFFF">
                  <a:alpha val="9000"/>
                </a:srgbClr>
              </a:solidFill>
            </a:ln>
            <a:effectLst/>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75" name="Rectangle: Rounded Corners 74">
              <a:extLst>
                <a:ext uri="{FF2B5EF4-FFF2-40B4-BE49-F238E27FC236}">
                  <a16:creationId xmlns:a16="http://schemas.microsoft.com/office/drawing/2014/main" id="{33E47551-4D01-0109-D8FE-9F0C8F8A740C}"/>
                </a:ext>
              </a:extLst>
            </p:cNvPr>
            <p:cNvSpPr/>
            <p:nvPr/>
          </p:nvSpPr>
          <p:spPr>
            <a:xfrm>
              <a:off x="3969448" y="2443232"/>
              <a:ext cx="5282503" cy="4427468"/>
            </a:xfrm>
            <a:prstGeom prst="roundRect">
              <a:avLst>
                <a:gd name="adj" fmla="val 4661"/>
              </a:avLst>
            </a:prstGeom>
            <a:noFill/>
            <a:ln>
              <a:gradFill flip="none" rotWithShape="1">
                <a:gsLst>
                  <a:gs pos="78000">
                    <a:schemeClr val="bg1">
                      <a:alpha val="0"/>
                    </a:schemeClr>
                  </a:gs>
                  <a:gs pos="100000">
                    <a:schemeClr val="bg1">
                      <a:alpha val="13000"/>
                    </a:schemeClr>
                  </a:gs>
                </a:gsLst>
                <a:lin ang="600000" scaled="0"/>
                <a:tileRect/>
              </a:gra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76" name="Rectangle: Rounded Corners 75">
              <a:extLst>
                <a:ext uri="{FF2B5EF4-FFF2-40B4-BE49-F238E27FC236}">
                  <a16:creationId xmlns:a16="http://schemas.microsoft.com/office/drawing/2014/main" id="{81C76F6A-F28A-4DCC-61CF-D0839CEFB6C0}"/>
                </a:ext>
              </a:extLst>
            </p:cNvPr>
            <p:cNvSpPr/>
            <p:nvPr/>
          </p:nvSpPr>
          <p:spPr>
            <a:xfrm>
              <a:off x="3969448" y="2443232"/>
              <a:ext cx="5282503" cy="4427468"/>
            </a:xfrm>
            <a:prstGeom prst="roundRect">
              <a:avLst>
                <a:gd name="adj" fmla="val 4661"/>
              </a:avLst>
            </a:prstGeom>
            <a:noFill/>
            <a:ln>
              <a:gradFill flip="none" rotWithShape="1">
                <a:gsLst>
                  <a:gs pos="0">
                    <a:schemeClr val="bg1">
                      <a:alpha val="15000"/>
                    </a:schemeClr>
                  </a:gs>
                  <a:gs pos="47000">
                    <a:schemeClr val="bg1">
                      <a:alpha val="0"/>
                    </a:schemeClr>
                  </a:gs>
                </a:gsLst>
                <a:lin ang="27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grpSp>
      <p:sp>
        <p:nvSpPr>
          <p:cNvPr id="77" name="Text Placeholder 29">
            <a:extLst>
              <a:ext uri="{FF2B5EF4-FFF2-40B4-BE49-F238E27FC236}">
                <a16:creationId xmlns:a16="http://schemas.microsoft.com/office/drawing/2014/main" id="{8A00FE16-47C4-547C-EA50-193270CC7648}"/>
              </a:ext>
            </a:extLst>
          </p:cNvPr>
          <p:cNvSpPr>
            <a:spLocks noGrp="1"/>
          </p:cNvSpPr>
          <p:nvPr>
            <p:ph type="body" sz="quarter" idx="14"/>
          </p:nvPr>
        </p:nvSpPr>
        <p:spPr>
          <a:xfrm>
            <a:off x="1442593" y="2444228"/>
            <a:ext cx="3142245" cy="1794293"/>
          </a:xfrm>
        </p:spPr>
        <p:txBody>
          <a:bodyPr anchor="t" anchorCtr="0">
            <a:noAutofit/>
          </a:bodyPr>
          <a:lstStyle>
            <a:lvl1pPr marL="0" indent="0" algn="l" rtl="0">
              <a:spcBef>
                <a:spcPts val="600"/>
              </a:spcBef>
              <a:buFontTx/>
              <a:buNone/>
              <a:defRPr sz="2400" b="1">
                <a:solidFill>
                  <a:schemeClr val="bg1"/>
                </a:solidFill>
              </a:defRPr>
            </a:lvl1pPr>
            <a:lvl2pPr marL="548640" indent="0" algn="ctr">
              <a:buFontTx/>
              <a:buNone/>
              <a:defRPr>
                <a:solidFill>
                  <a:schemeClr val="bg1"/>
                </a:solidFill>
              </a:defRPr>
            </a:lvl2pPr>
            <a:lvl3pPr marL="1097280" indent="0" algn="ctr">
              <a:buFontTx/>
              <a:buNone/>
              <a:defRPr>
                <a:solidFill>
                  <a:schemeClr val="bg1"/>
                </a:solidFill>
              </a:defRPr>
            </a:lvl3pPr>
            <a:lvl4pPr marL="1645920" indent="0" algn="ctr">
              <a:buFontTx/>
              <a:buNone/>
              <a:defRPr>
                <a:solidFill>
                  <a:schemeClr val="bg1"/>
                </a:solidFill>
              </a:defRPr>
            </a:lvl4pPr>
            <a:lvl5pPr marL="2194560" indent="0" algn="ctr">
              <a:buFontTx/>
              <a:buNone/>
              <a:defRPr>
                <a:solidFill>
                  <a:schemeClr val="bg1"/>
                </a:solidFill>
              </a:defRPr>
            </a:lvl5pPr>
          </a:lstStyle>
          <a:p>
            <a:pPr lvl="0"/>
            <a:r>
              <a:rPr lang="en-GB"/>
              <a:t>Click to edit Master text styles</a:t>
            </a:r>
          </a:p>
        </p:txBody>
      </p:sp>
      <p:grpSp>
        <p:nvGrpSpPr>
          <p:cNvPr id="2" name="Graphic 13">
            <a:extLst>
              <a:ext uri="{FF2B5EF4-FFF2-40B4-BE49-F238E27FC236}">
                <a16:creationId xmlns:a16="http://schemas.microsoft.com/office/drawing/2014/main" id="{D05F85B1-58A6-686D-EC3D-912430F5944E}"/>
              </a:ext>
            </a:extLst>
          </p:cNvPr>
          <p:cNvGrpSpPr/>
          <p:nvPr userDrawn="1"/>
        </p:nvGrpSpPr>
        <p:grpSpPr>
          <a:xfrm>
            <a:off x="960133" y="2546914"/>
            <a:ext cx="169088" cy="169056"/>
            <a:chOff x="1579475" y="2775514"/>
            <a:chExt cx="169088" cy="169056"/>
          </a:xfrm>
          <a:solidFill>
            <a:schemeClr val="accent4">
              <a:lumMod val="60000"/>
              <a:lumOff val="40000"/>
            </a:schemeClr>
          </a:solidFill>
        </p:grpSpPr>
        <p:sp>
          <p:nvSpPr>
            <p:cNvPr id="10" name="Freeform 9">
              <a:extLst>
                <a:ext uri="{FF2B5EF4-FFF2-40B4-BE49-F238E27FC236}">
                  <a16:creationId xmlns:a16="http://schemas.microsoft.com/office/drawing/2014/main" id="{BFF871B3-793C-5F39-DBA5-09DB344C8AA6}"/>
                </a:ext>
              </a:extLst>
            </p:cNvPr>
            <p:cNvSpPr/>
            <p:nvPr/>
          </p:nvSpPr>
          <p:spPr>
            <a:xfrm>
              <a:off x="1583801" y="2779808"/>
              <a:ext cx="164761" cy="164761"/>
            </a:xfrm>
            <a:custGeom>
              <a:avLst/>
              <a:gdLst>
                <a:gd name="connsiteX0" fmla="*/ 154022 w 164761"/>
                <a:gd name="connsiteY0" fmla="*/ 164762 h 164761"/>
                <a:gd name="connsiteX1" fmla="*/ 0 w 164761"/>
                <a:gd name="connsiteY1" fmla="*/ 164762 h 164761"/>
                <a:gd name="connsiteX2" fmla="*/ 0 w 164761"/>
                <a:gd name="connsiteY2" fmla="*/ 152557 h 164761"/>
                <a:gd name="connsiteX3" fmla="*/ 152557 w 164761"/>
                <a:gd name="connsiteY3" fmla="*/ 152557 h 164761"/>
                <a:gd name="connsiteX4" fmla="*/ 152557 w 164761"/>
                <a:gd name="connsiteY4" fmla="*/ 0 h 164761"/>
                <a:gd name="connsiteX5" fmla="*/ 164762 w 164761"/>
                <a:gd name="connsiteY5" fmla="*/ 0 h 164761"/>
                <a:gd name="connsiteX6" fmla="*/ 164762 w 164761"/>
                <a:gd name="connsiteY6" fmla="*/ 154022 h 164761"/>
                <a:gd name="connsiteX7" fmla="*/ 154022 w 164761"/>
                <a:gd name="connsiteY7" fmla="*/ 164762 h 16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4761" h="164761">
                  <a:moveTo>
                    <a:pt x="154022" y="164762"/>
                  </a:moveTo>
                  <a:lnTo>
                    <a:pt x="0" y="164762"/>
                  </a:lnTo>
                  <a:lnTo>
                    <a:pt x="0" y="152557"/>
                  </a:lnTo>
                  <a:lnTo>
                    <a:pt x="152557" y="152557"/>
                  </a:lnTo>
                  <a:lnTo>
                    <a:pt x="152557" y="0"/>
                  </a:lnTo>
                  <a:lnTo>
                    <a:pt x="164762" y="0"/>
                  </a:lnTo>
                  <a:lnTo>
                    <a:pt x="164762" y="154022"/>
                  </a:lnTo>
                  <a:cubicBezTo>
                    <a:pt x="164762" y="160002"/>
                    <a:pt x="159880" y="164762"/>
                    <a:pt x="154022" y="164762"/>
                  </a:cubicBezTo>
                  <a:close/>
                </a:path>
              </a:pathLst>
            </a:custGeom>
            <a:grpFill/>
            <a:ln w="19050" cap="flat">
              <a:solidFill>
                <a:schemeClr val="accent4">
                  <a:lumMod val="60000"/>
                  <a:lumOff val="40000"/>
                </a:schemeClr>
              </a:solidFill>
              <a:prstDash val="solid"/>
              <a:miter/>
            </a:ln>
          </p:spPr>
          <p:txBody>
            <a:bodyPr rtlCol="0" anchor="ctr"/>
            <a:lstStyle/>
            <a:p>
              <a:endParaRPr lang="en-IL"/>
            </a:p>
          </p:txBody>
        </p:sp>
        <p:sp>
          <p:nvSpPr>
            <p:cNvPr id="11" name="Freeform 10">
              <a:extLst>
                <a:ext uri="{FF2B5EF4-FFF2-40B4-BE49-F238E27FC236}">
                  <a16:creationId xmlns:a16="http://schemas.microsoft.com/office/drawing/2014/main" id="{966415F8-360E-6FCB-D042-E3F24EBA8D94}"/>
                </a:ext>
              </a:extLst>
            </p:cNvPr>
            <p:cNvSpPr/>
            <p:nvPr/>
          </p:nvSpPr>
          <p:spPr>
            <a:xfrm rot="-2700000">
              <a:off x="1656996" y="2746978"/>
              <a:ext cx="12204" cy="224320"/>
            </a:xfrm>
            <a:custGeom>
              <a:avLst/>
              <a:gdLst>
                <a:gd name="connsiteX0" fmla="*/ 0 w 12204"/>
                <a:gd name="connsiteY0" fmla="*/ 0 h 224320"/>
                <a:gd name="connsiteX1" fmla="*/ 12205 w 12204"/>
                <a:gd name="connsiteY1" fmla="*/ 0 h 224320"/>
                <a:gd name="connsiteX2" fmla="*/ 12205 w 12204"/>
                <a:gd name="connsiteY2" fmla="*/ 224320 h 224320"/>
                <a:gd name="connsiteX3" fmla="*/ 0 w 12204"/>
                <a:gd name="connsiteY3" fmla="*/ 224320 h 224320"/>
              </a:gdLst>
              <a:ahLst/>
              <a:cxnLst>
                <a:cxn ang="0">
                  <a:pos x="connsiteX0" y="connsiteY0"/>
                </a:cxn>
                <a:cxn ang="0">
                  <a:pos x="connsiteX1" y="connsiteY1"/>
                </a:cxn>
                <a:cxn ang="0">
                  <a:pos x="connsiteX2" y="connsiteY2"/>
                </a:cxn>
                <a:cxn ang="0">
                  <a:pos x="connsiteX3" y="connsiteY3"/>
                </a:cxn>
              </a:cxnLst>
              <a:rect l="l" t="t" r="r" b="b"/>
              <a:pathLst>
                <a:path w="12204" h="224320">
                  <a:moveTo>
                    <a:pt x="0" y="0"/>
                  </a:moveTo>
                  <a:lnTo>
                    <a:pt x="12205" y="0"/>
                  </a:lnTo>
                  <a:lnTo>
                    <a:pt x="12205" y="224320"/>
                  </a:lnTo>
                  <a:lnTo>
                    <a:pt x="0" y="224320"/>
                  </a:lnTo>
                  <a:close/>
                </a:path>
              </a:pathLst>
            </a:custGeom>
            <a:grpFill/>
            <a:ln w="19050" cap="flat">
              <a:solidFill>
                <a:schemeClr val="accent4">
                  <a:lumMod val="60000"/>
                  <a:lumOff val="40000"/>
                </a:schemeClr>
              </a:solidFill>
              <a:prstDash val="solid"/>
              <a:miter/>
            </a:ln>
          </p:spPr>
          <p:txBody>
            <a:bodyPr rtlCol="0" anchor="ctr"/>
            <a:lstStyle/>
            <a:p>
              <a:endParaRPr lang="en-IL"/>
            </a:p>
          </p:txBody>
        </p:sp>
      </p:grpSp>
      <p:grpSp>
        <p:nvGrpSpPr>
          <p:cNvPr id="26" name="Group 25">
            <a:extLst>
              <a:ext uri="{FF2B5EF4-FFF2-40B4-BE49-F238E27FC236}">
                <a16:creationId xmlns:a16="http://schemas.microsoft.com/office/drawing/2014/main" id="{A2226DF8-41EB-2206-3C30-89A140F2EE43}"/>
              </a:ext>
            </a:extLst>
          </p:cNvPr>
          <p:cNvGrpSpPr/>
          <p:nvPr userDrawn="1"/>
        </p:nvGrpSpPr>
        <p:grpSpPr>
          <a:xfrm>
            <a:off x="686872" y="4718338"/>
            <a:ext cx="4099736" cy="2219397"/>
            <a:chOff x="3969448" y="2443232"/>
            <a:chExt cx="5282503" cy="4427468"/>
          </a:xfrm>
        </p:grpSpPr>
        <p:sp>
          <p:nvSpPr>
            <p:cNvPr id="27" name="Rectangle: Rounded Corners 72">
              <a:extLst>
                <a:ext uri="{FF2B5EF4-FFF2-40B4-BE49-F238E27FC236}">
                  <a16:creationId xmlns:a16="http://schemas.microsoft.com/office/drawing/2014/main" id="{62EBCE7F-C402-3E9E-4441-D33C7FE655FB}"/>
                </a:ext>
              </a:extLst>
            </p:cNvPr>
            <p:cNvSpPr/>
            <p:nvPr/>
          </p:nvSpPr>
          <p:spPr>
            <a:xfrm>
              <a:off x="3969448" y="2443232"/>
              <a:ext cx="5282503" cy="4427468"/>
            </a:xfrm>
            <a:prstGeom prst="roundRect">
              <a:avLst>
                <a:gd name="adj" fmla="val 4661"/>
              </a:avLst>
            </a:prstGeom>
            <a:solidFill>
              <a:srgbClr val="474D7B">
                <a:alpha val="25000"/>
              </a:srgbClr>
            </a:solidFill>
            <a:ln>
              <a:gradFill flip="none" rotWithShape="1">
                <a:gsLst>
                  <a:gs pos="84000">
                    <a:schemeClr val="bg1">
                      <a:alpha val="0"/>
                    </a:schemeClr>
                  </a:gs>
                  <a:gs pos="100000">
                    <a:schemeClr val="bg1">
                      <a:alpha val="10000"/>
                    </a:schemeClr>
                  </a:gs>
                </a:gsLst>
                <a:lin ang="18900000" scaled="1"/>
                <a:tileRect/>
              </a:gradFill>
            </a:ln>
            <a:effectLst/>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9" name="Rectangle: Rounded Corners 73">
              <a:extLst>
                <a:ext uri="{FF2B5EF4-FFF2-40B4-BE49-F238E27FC236}">
                  <a16:creationId xmlns:a16="http://schemas.microsoft.com/office/drawing/2014/main" id="{620577E5-5DE2-075C-81E2-4FF42F8CCDD6}"/>
                </a:ext>
              </a:extLst>
            </p:cNvPr>
            <p:cNvSpPr/>
            <p:nvPr/>
          </p:nvSpPr>
          <p:spPr>
            <a:xfrm>
              <a:off x="3969448" y="2443232"/>
              <a:ext cx="5282503" cy="4427468"/>
            </a:xfrm>
            <a:prstGeom prst="roundRect">
              <a:avLst>
                <a:gd name="adj" fmla="val 4661"/>
              </a:avLst>
            </a:prstGeom>
            <a:gradFill flip="none" rotWithShape="1">
              <a:gsLst>
                <a:gs pos="100000">
                  <a:srgbClr val="C5E0FF">
                    <a:alpha val="16000"/>
                  </a:srgbClr>
                </a:gs>
                <a:gs pos="0">
                  <a:srgbClr val="C5E0FF">
                    <a:lumMod val="100000"/>
                    <a:alpha val="0"/>
                  </a:srgbClr>
                </a:gs>
              </a:gsLst>
              <a:path path="circle">
                <a:fillToRect l="100000" t="100000"/>
              </a:path>
              <a:tileRect r="-100000" b="-100000"/>
            </a:gradFill>
            <a:ln>
              <a:solidFill>
                <a:srgbClr val="FFFFFF">
                  <a:alpha val="9000"/>
                </a:srgbClr>
              </a:solidFill>
            </a:ln>
            <a:effectLst/>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30" name="Rectangle: Rounded Corners 74">
              <a:extLst>
                <a:ext uri="{FF2B5EF4-FFF2-40B4-BE49-F238E27FC236}">
                  <a16:creationId xmlns:a16="http://schemas.microsoft.com/office/drawing/2014/main" id="{4071145F-9669-AF42-58DF-663F153D9644}"/>
                </a:ext>
              </a:extLst>
            </p:cNvPr>
            <p:cNvSpPr/>
            <p:nvPr/>
          </p:nvSpPr>
          <p:spPr>
            <a:xfrm>
              <a:off x="3969448" y="2443232"/>
              <a:ext cx="5282503" cy="4427468"/>
            </a:xfrm>
            <a:prstGeom prst="roundRect">
              <a:avLst>
                <a:gd name="adj" fmla="val 4661"/>
              </a:avLst>
            </a:prstGeom>
            <a:noFill/>
            <a:ln>
              <a:gradFill flip="none" rotWithShape="1">
                <a:gsLst>
                  <a:gs pos="78000">
                    <a:schemeClr val="bg1">
                      <a:alpha val="0"/>
                    </a:schemeClr>
                  </a:gs>
                  <a:gs pos="100000">
                    <a:schemeClr val="bg1">
                      <a:alpha val="13000"/>
                    </a:schemeClr>
                  </a:gs>
                </a:gsLst>
                <a:lin ang="600000" scaled="0"/>
                <a:tileRect/>
              </a:gra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32" name="Rectangle: Rounded Corners 75">
              <a:extLst>
                <a:ext uri="{FF2B5EF4-FFF2-40B4-BE49-F238E27FC236}">
                  <a16:creationId xmlns:a16="http://schemas.microsoft.com/office/drawing/2014/main" id="{23F4FD05-B30C-0367-89A3-5110D71B94F7}"/>
                </a:ext>
              </a:extLst>
            </p:cNvPr>
            <p:cNvSpPr/>
            <p:nvPr/>
          </p:nvSpPr>
          <p:spPr>
            <a:xfrm>
              <a:off x="3969448" y="2443232"/>
              <a:ext cx="5282503" cy="4427468"/>
            </a:xfrm>
            <a:prstGeom prst="roundRect">
              <a:avLst>
                <a:gd name="adj" fmla="val 4661"/>
              </a:avLst>
            </a:prstGeom>
            <a:noFill/>
            <a:ln>
              <a:gradFill flip="none" rotWithShape="1">
                <a:gsLst>
                  <a:gs pos="0">
                    <a:schemeClr val="bg1">
                      <a:alpha val="15000"/>
                    </a:schemeClr>
                  </a:gs>
                  <a:gs pos="47000">
                    <a:schemeClr val="bg1">
                      <a:alpha val="0"/>
                    </a:schemeClr>
                  </a:gs>
                </a:gsLst>
                <a:lin ang="27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grpSp>
      <p:sp>
        <p:nvSpPr>
          <p:cNvPr id="33" name="Text Placeholder 29">
            <a:extLst>
              <a:ext uri="{FF2B5EF4-FFF2-40B4-BE49-F238E27FC236}">
                <a16:creationId xmlns:a16="http://schemas.microsoft.com/office/drawing/2014/main" id="{67867776-265E-52C0-9790-757783886A76}"/>
              </a:ext>
            </a:extLst>
          </p:cNvPr>
          <p:cNvSpPr>
            <a:spLocks noGrp="1"/>
          </p:cNvSpPr>
          <p:nvPr>
            <p:ph type="body" sz="quarter" idx="25"/>
          </p:nvPr>
        </p:nvSpPr>
        <p:spPr>
          <a:xfrm>
            <a:off x="1442593" y="4933428"/>
            <a:ext cx="3142245" cy="1794293"/>
          </a:xfrm>
        </p:spPr>
        <p:txBody>
          <a:bodyPr anchor="t" anchorCtr="0">
            <a:noAutofit/>
          </a:bodyPr>
          <a:lstStyle>
            <a:lvl1pPr marL="0" indent="0" algn="l" rtl="0">
              <a:spcBef>
                <a:spcPts val="600"/>
              </a:spcBef>
              <a:buFontTx/>
              <a:buNone/>
              <a:defRPr sz="2400" b="1">
                <a:solidFill>
                  <a:schemeClr val="bg1"/>
                </a:solidFill>
              </a:defRPr>
            </a:lvl1pPr>
            <a:lvl2pPr marL="548640" indent="0" algn="ctr">
              <a:buFontTx/>
              <a:buNone/>
              <a:defRPr>
                <a:solidFill>
                  <a:schemeClr val="bg1"/>
                </a:solidFill>
              </a:defRPr>
            </a:lvl2pPr>
            <a:lvl3pPr marL="1097280" indent="0" algn="ctr">
              <a:buFontTx/>
              <a:buNone/>
              <a:defRPr>
                <a:solidFill>
                  <a:schemeClr val="bg1"/>
                </a:solidFill>
              </a:defRPr>
            </a:lvl3pPr>
            <a:lvl4pPr marL="1645920" indent="0" algn="ctr">
              <a:buFontTx/>
              <a:buNone/>
              <a:defRPr>
                <a:solidFill>
                  <a:schemeClr val="bg1"/>
                </a:solidFill>
              </a:defRPr>
            </a:lvl4pPr>
            <a:lvl5pPr marL="2194560" indent="0" algn="ctr">
              <a:buFontTx/>
              <a:buNone/>
              <a:defRPr>
                <a:solidFill>
                  <a:schemeClr val="bg1"/>
                </a:solidFill>
              </a:defRPr>
            </a:lvl5pPr>
          </a:lstStyle>
          <a:p>
            <a:pPr lvl="0"/>
            <a:r>
              <a:rPr lang="en-GB"/>
              <a:t>Click to edit Master text styles</a:t>
            </a:r>
          </a:p>
        </p:txBody>
      </p:sp>
      <p:grpSp>
        <p:nvGrpSpPr>
          <p:cNvPr id="35" name="Graphic 13">
            <a:extLst>
              <a:ext uri="{FF2B5EF4-FFF2-40B4-BE49-F238E27FC236}">
                <a16:creationId xmlns:a16="http://schemas.microsoft.com/office/drawing/2014/main" id="{D996559F-BB76-AD11-3E20-82230B0AC509}"/>
              </a:ext>
            </a:extLst>
          </p:cNvPr>
          <p:cNvGrpSpPr/>
          <p:nvPr userDrawn="1"/>
        </p:nvGrpSpPr>
        <p:grpSpPr>
          <a:xfrm>
            <a:off x="960133" y="5036114"/>
            <a:ext cx="169088" cy="169056"/>
            <a:chOff x="1579475" y="2775514"/>
            <a:chExt cx="169088" cy="169056"/>
          </a:xfrm>
          <a:solidFill>
            <a:schemeClr val="accent4">
              <a:lumMod val="60000"/>
              <a:lumOff val="40000"/>
            </a:schemeClr>
          </a:solidFill>
        </p:grpSpPr>
        <p:sp>
          <p:nvSpPr>
            <p:cNvPr id="36" name="Freeform 35">
              <a:extLst>
                <a:ext uri="{FF2B5EF4-FFF2-40B4-BE49-F238E27FC236}">
                  <a16:creationId xmlns:a16="http://schemas.microsoft.com/office/drawing/2014/main" id="{9AF7CD6D-A44F-9660-1754-413307ABA205}"/>
                </a:ext>
              </a:extLst>
            </p:cNvPr>
            <p:cNvSpPr/>
            <p:nvPr/>
          </p:nvSpPr>
          <p:spPr>
            <a:xfrm>
              <a:off x="1583801" y="2779808"/>
              <a:ext cx="164761" cy="164761"/>
            </a:xfrm>
            <a:custGeom>
              <a:avLst/>
              <a:gdLst>
                <a:gd name="connsiteX0" fmla="*/ 154022 w 164761"/>
                <a:gd name="connsiteY0" fmla="*/ 164762 h 164761"/>
                <a:gd name="connsiteX1" fmla="*/ 0 w 164761"/>
                <a:gd name="connsiteY1" fmla="*/ 164762 h 164761"/>
                <a:gd name="connsiteX2" fmla="*/ 0 w 164761"/>
                <a:gd name="connsiteY2" fmla="*/ 152557 h 164761"/>
                <a:gd name="connsiteX3" fmla="*/ 152557 w 164761"/>
                <a:gd name="connsiteY3" fmla="*/ 152557 h 164761"/>
                <a:gd name="connsiteX4" fmla="*/ 152557 w 164761"/>
                <a:gd name="connsiteY4" fmla="*/ 0 h 164761"/>
                <a:gd name="connsiteX5" fmla="*/ 164762 w 164761"/>
                <a:gd name="connsiteY5" fmla="*/ 0 h 164761"/>
                <a:gd name="connsiteX6" fmla="*/ 164762 w 164761"/>
                <a:gd name="connsiteY6" fmla="*/ 154022 h 164761"/>
                <a:gd name="connsiteX7" fmla="*/ 154022 w 164761"/>
                <a:gd name="connsiteY7" fmla="*/ 164762 h 16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4761" h="164761">
                  <a:moveTo>
                    <a:pt x="154022" y="164762"/>
                  </a:moveTo>
                  <a:lnTo>
                    <a:pt x="0" y="164762"/>
                  </a:lnTo>
                  <a:lnTo>
                    <a:pt x="0" y="152557"/>
                  </a:lnTo>
                  <a:lnTo>
                    <a:pt x="152557" y="152557"/>
                  </a:lnTo>
                  <a:lnTo>
                    <a:pt x="152557" y="0"/>
                  </a:lnTo>
                  <a:lnTo>
                    <a:pt x="164762" y="0"/>
                  </a:lnTo>
                  <a:lnTo>
                    <a:pt x="164762" y="154022"/>
                  </a:lnTo>
                  <a:cubicBezTo>
                    <a:pt x="164762" y="160002"/>
                    <a:pt x="159880" y="164762"/>
                    <a:pt x="154022" y="164762"/>
                  </a:cubicBezTo>
                  <a:close/>
                </a:path>
              </a:pathLst>
            </a:custGeom>
            <a:grpFill/>
            <a:ln w="19050" cap="flat">
              <a:solidFill>
                <a:schemeClr val="accent4">
                  <a:lumMod val="60000"/>
                  <a:lumOff val="40000"/>
                </a:schemeClr>
              </a:solidFill>
              <a:prstDash val="solid"/>
              <a:miter/>
            </a:ln>
          </p:spPr>
          <p:txBody>
            <a:bodyPr rtlCol="0" anchor="ctr"/>
            <a:lstStyle/>
            <a:p>
              <a:endParaRPr lang="en-IL"/>
            </a:p>
          </p:txBody>
        </p:sp>
        <p:sp>
          <p:nvSpPr>
            <p:cNvPr id="37" name="Freeform 36">
              <a:extLst>
                <a:ext uri="{FF2B5EF4-FFF2-40B4-BE49-F238E27FC236}">
                  <a16:creationId xmlns:a16="http://schemas.microsoft.com/office/drawing/2014/main" id="{BB0C80A7-D090-272F-B99F-3EE01CF3C2B5}"/>
                </a:ext>
              </a:extLst>
            </p:cNvPr>
            <p:cNvSpPr/>
            <p:nvPr/>
          </p:nvSpPr>
          <p:spPr>
            <a:xfrm rot="-2700000">
              <a:off x="1656996" y="2746978"/>
              <a:ext cx="12204" cy="224320"/>
            </a:xfrm>
            <a:custGeom>
              <a:avLst/>
              <a:gdLst>
                <a:gd name="connsiteX0" fmla="*/ 0 w 12204"/>
                <a:gd name="connsiteY0" fmla="*/ 0 h 224320"/>
                <a:gd name="connsiteX1" fmla="*/ 12205 w 12204"/>
                <a:gd name="connsiteY1" fmla="*/ 0 h 224320"/>
                <a:gd name="connsiteX2" fmla="*/ 12205 w 12204"/>
                <a:gd name="connsiteY2" fmla="*/ 224320 h 224320"/>
                <a:gd name="connsiteX3" fmla="*/ 0 w 12204"/>
                <a:gd name="connsiteY3" fmla="*/ 224320 h 224320"/>
              </a:gdLst>
              <a:ahLst/>
              <a:cxnLst>
                <a:cxn ang="0">
                  <a:pos x="connsiteX0" y="connsiteY0"/>
                </a:cxn>
                <a:cxn ang="0">
                  <a:pos x="connsiteX1" y="connsiteY1"/>
                </a:cxn>
                <a:cxn ang="0">
                  <a:pos x="connsiteX2" y="connsiteY2"/>
                </a:cxn>
                <a:cxn ang="0">
                  <a:pos x="connsiteX3" y="connsiteY3"/>
                </a:cxn>
              </a:cxnLst>
              <a:rect l="l" t="t" r="r" b="b"/>
              <a:pathLst>
                <a:path w="12204" h="224320">
                  <a:moveTo>
                    <a:pt x="0" y="0"/>
                  </a:moveTo>
                  <a:lnTo>
                    <a:pt x="12205" y="0"/>
                  </a:lnTo>
                  <a:lnTo>
                    <a:pt x="12205" y="224320"/>
                  </a:lnTo>
                  <a:lnTo>
                    <a:pt x="0" y="224320"/>
                  </a:lnTo>
                  <a:close/>
                </a:path>
              </a:pathLst>
            </a:custGeom>
            <a:grpFill/>
            <a:ln w="19050" cap="flat">
              <a:solidFill>
                <a:schemeClr val="accent4">
                  <a:lumMod val="60000"/>
                  <a:lumOff val="40000"/>
                </a:schemeClr>
              </a:solidFill>
              <a:prstDash val="solid"/>
              <a:miter/>
            </a:ln>
          </p:spPr>
          <p:txBody>
            <a:bodyPr rtlCol="0" anchor="ctr"/>
            <a:lstStyle/>
            <a:p>
              <a:endParaRPr lang="en-IL"/>
            </a:p>
          </p:txBody>
        </p:sp>
      </p:grpSp>
      <p:grpSp>
        <p:nvGrpSpPr>
          <p:cNvPr id="90" name="Group 89">
            <a:extLst>
              <a:ext uri="{FF2B5EF4-FFF2-40B4-BE49-F238E27FC236}">
                <a16:creationId xmlns:a16="http://schemas.microsoft.com/office/drawing/2014/main" id="{8CDD92B6-6AEC-8381-AF3C-399B569C4DA7}"/>
              </a:ext>
            </a:extLst>
          </p:cNvPr>
          <p:cNvGrpSpPr/>
          <p:nvPr userDrawn="1"/>
        </p:nvGrpSpPr>
        <p:grpSpPr>
          <a:xfrm>
            <a:off x="5262244" y="2229138"/>
            <a:ext cx="4099736" cy="2219397"/>
            <a:chOff x="3969448" y="2443232"/>
            <a:chExt cx="5282503" cy="4427468"/>
          </a:xfrm>
        </p:grpSpPr>
        <p:sp>
          <p:nvSpPr>
            <p:cNvPr id="91" name="Rectangle: Rounded Corners 72">
              <a:extLst>
                <a:ext uri="{FF2B5EF4-FFF2-40B4-BE49-F238E27FC236}">
                  <a16:creationId xmlns:a16="http://schemas.microsoft.com/office/drawing/2014/main" id="{E6488C58-EFFE-9578-FEAD-603254C3924C}"/>
                </a:ext>
              </a:extLst>
            </p:cNvPr>
            <p:cNvSpPr/>
            <p:nvPr/>
          </p:nvSpPr>
          <p:spPr>
            <a:xfrm>
              <a:off x="3969448" y="2443232"/>
              <a:ext cx="5282503" cy="4427468"/>
            </a:xfrm>
            <a:prstGeom prst="roundRect">
              <a:avLst>
                <a:gd name="adj" fmla="val 4661"/>
              </a:avLst>
            </a:prstGeom>
            <a:solidFill>
              <a:srgbClr val="474D7B">
                <a:alpha val="25000"/>
              </a:srgbClr>
            </a:solidFill>
            <a:ln>
              <a:gradFill flip="none" rotWithShape="1">
                <a:gsLst>
                  <a:gs pos="84000">
                    <a:schemeClr val="bg1">
                      <a:alpha val="0"/>
                    </a:schemeClr>
                  </a:gs>
                  <a:gs pos="100000">
                    <a:schemeClr val="bg1">
                      <a:alpha val="10000"/>
                    </a:schemeClr>
                  </a:gs>
                </a:gsLst>
                <a:lin ang="18900000" scaled="1"/>
                <a:tileRect/>
              </a:gradFill>
            </a:ln>
            <a:effectLst/>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92" name="Rectangle: Rounded Corners 73">
              <a:extLst>
                <a:ext uri="{FF2B5EF4-FFF2-40B4-BE49-F238E27FC236}">
                  <a16:creationId xmlns:a16="http://schemas.microsoft.com/office/drawing/2014/main" id="{B65CDEB6-6485-17CE-FED9-77FBCD917A1C}"/>
                </a:ext>
              </a:extLst>
            </p:cNvPr>
            <p:cNvSpPr/>
            <p:nvPr/>
          </p:nvSpPr>
          <p:spPr>
            <a:xfrm>
              <a:off x="3969448" y="2443232"/>
              <a:ext cx="5282503" cy="4427468"/>
            </a:xfrm>
            <a:prstGeom prst="roundRect">
              <a:avLst>
                <a:gd name="adj" fmla="val 4661"/>
              </a:avLst>
            </a:prstGeom>
            <a:gradFill flip="none" rotWithShape="1">
              <a:gsLst>
                <a:gs pos="100000">
                  <a:srgbClr val="C5E0FF">
                    <a:alpha val="16000"/>
                  </a:srgbClr>
                </a:gs>
                <a:gs pos="0">
                  <a:srgbClr val="C5E0FF">
                    <a:lumMod val="100000"/>
                    <a:alpha val="0"/>
                  </a:srgbClr>
                </a:gs>
              </a:gsLst>
              <a:path path="circle">
                <a:fillToRect l="100000" t="100000"/>
              </a:path>
              <a:tileRect r="-100000" b="-100000"/>
            </a:gradFill>
            <a:ln>
              <a:solidFill>
                <a:srgbClr val="FFFFFF">
                  <a:alpha val="9000"/>
                </a:srgbClr>
              </a:solidFill>
            </a:ln>
            <a:effectLst/>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93" name="Rectangle: Rounded Corners 74">
              <a:extLst>
                <a:ext uri="{FF2B5EF4-FFF2-40B4-BE49-F238E27FC236}">
                  <a16:creationId xmlns:a16="http://schemas.microsoft.com/office/drawing/2014/main" id="{9077ED63-1CE2-1AFD-D0F8-FA7FEEA3B2A2}"/>
                </a:ext>
              </a:extLst>
            </p:cNvPr>
            <p:cNvSpPr/>
            <p:nvPr/>
          </p:nvSpPr>
          <p:spPr>
            <a:xfrm>
              <a:off x="3969448" y="2443232"/>
              <a:ext cx="5282503" cy="4427468"/>
            </a:xfrm>
            <a:prstGeom prst="roundRect">
              <a:avLst>
                <a:gd name="adj" fmla="val 4661"/>
              </a:avLst>
            </a:prstGeom>
            <a:noFill/>
            <a:ln>
              <a:gradFill flip="none" rotWithShape="1">
                <a:gsLst>
                  <a:gs pos="78000">
                    <a:schemeClr val="bg1">
                      <a:alpha val="0"/>
                    </a:schemeClr>
                  </a:gs>
                  <a:gs pos="100000">
                    <a:schemeClr val="bg1">
                      <a:alpha val="13000"/>
                    </a:schemeClr>
                  </a:gs>
                </a:gsLst>
                <a:lin ang="600000" scaled="0"/>
                <a:tileRect/>
              </a:gra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94" name="Rectangle: Rounded Corners 75">
              <a:extLst>
                <a:ext uri="{FF2B5EF4-FFF2-40B4-BE49-F238E27FC236}">
                  <a16:creationId xmlns:a16="http://schemas.microsoft.com/office/drawing/2014/main" id="{3453478E-3107-6D46-176F-905B3F0100B7}"/>
                </a:ext>
              </a:extLst>
            </p:cNvPr>
            <p:cNvSpPr/>
            <p:nvPr/>
          </p:nvSpPr>
          <p:spPr>
            <a:xfrm>
              <a:off x="3969448" y="2443232"/>
              <a:ext cx="5282503" cy="4427468"/>
            </a:xfrm>
            <a:prstGeom prst="roundRect">
              <a:avLst>
                <a:gd name="adj" fmla="val 4661"/>
              </a:avLst>
            </a:prstGeom>
            <a:noFill/>
            <a:ln>
              <a:gradFill flip="none" rotWithShape="1">
                <a:gsLst>
                  <a:gs pos="0">
                    <a:schemeClr val="bg1">
                      <a:alpha val="15000"/>
                    </a:schemeClr>
                  </a:gs>
                  <a:gs pos="47000">
                    <a:schemeClr val="bg1">
                      <a:alpha val="0"/>
                    </a:schemeClr>
                  </a:gs>
                </a:gsLst>
                <a:lin ang="27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grpSp>
      <p:sp>
        <p:nvSpPr>
          <p:cNvPr id="95" name="Text Placeholder 29">
            <a:extLst>
              <a:ext uri="{FF2B5EF4-FFF2-40B4-BE49-F238E27FC236}">
                <a16:creationId xmlns:a16="http://schemas.microsoft.com/office/drawing/2014/main" id="{34088B90-45C6-E8A6-8D97-57F47D0DD7CA}"/>
              </a:ext>
            </a:extLst>
          </p:cNvPr>
          <p:cNvSpPr>
            <a:spLocks noGrp="1"/>
          </p:cNvSpPr>
          <p:nvPr>
            <p:ph type="body" sz="quarter" idx="26"/>
          </p:nvPr>
        </p:nvSpPr>
        <p:spPr>
          <a:xfrm>
            <a:off x="6017965" y="2444228"/>
            <a:ext cx="3142245" cy="1794293"/>
          </a:xfrm>
        </p:spPr>
        <p:txBody>
          <a:bodyPr anchor="t" anchorCtr="0">
            <a:noAutofit/>
          </a:bodyPr>
          <a:lstStyle>
            <a:lvl1pPr marL="0" indent="0" algn="l" rtl="0">
              <a:spcBef>
                <a:spcPts val="600"/>
              </a:spcBef>
              <a:buFontTx/>
              <a:buNone/>
              <a:defRPr sz="2400" b="1">
                <a:solidFill>
                  <a:schemeClr val="bg1"/>
                </a:solidFill>
              </a:defRPr>
            </a:lvl1pPr>
            <a:lvl2pPr marL="548640" indent="0" algn="ctr">
              <a:buFontTx/>
              <a:buNone/>
              <a:defRPr>
                <a:solidFill>
                  <a:schemeClr val="bg1"/>
                </a:solidFill>
              </a:defRPr>
            </a:lvl2pPr>
            <a:lvl3pPr marL="1097280" indent="0" algn="ctr">
              <a:buFontTx/>
              <a:buNone/>
              <a:defRPr>
                <a:solidFill>
                  <a:schemeClr val="bg1"/>
                </a:solidFill>
              </a:defRPr>
            </a:lvl3pPr>
            <a:lvl4pPr marL="1645920" indent="0" algn="ctr">
              <a:buFontTx/>
              <a:buNone/>
              <a:defRPr>
                <a:solidFill>
                  <a:schemeClr val="bg1"/>
                </a:solidFill>
              </a:defRPr>
            </a:lvl4pPr>
            <a:lvl5pPr marL="2194560" indent="0" algn="ctr">
              <a:buFontTx/>
              <a:buNone/>
              <a:defRPr>
                <a:solidFill>
                  <a:schemeClr val="bg1"/>
                </a:solidFill>
              </a:defRPr>
            </a:lvl5pPr>
          </a:lstStyle>
          <a:p>
            <a:pPr lvl="0"/>
            <a:r>
              <a:rPr lang="en-GB"/>
              <a:t>Click to edit Master text styles</a:t>
            </a:r>
          </a:p>
        </p:txBody>
      </p:sp>
      <p:grpSp>
        <p:nvGrpSpPr>
          <p:cNvPr id="96" name="Graphic 13">
            <a:extLst>
              <a:ext uri="{FF2B5EF4-FFF2-40B4-BE49-F238E27FC236}">
                <a16:creationId xmlns:a16="http://schemas.microsoft.com/office/drawing/2014/main" id="{2C3DEA75-2C8B-D677-14BB-59782849907D}"/>
              </a:ext>
            </a:extLst>
          </p:cNvPr>
          <p:cNvGrpSpPr/>
          <p:nvPr userDrawn="1"/>
        </p:nvGrpSpPr>
        <p:grpSpPr>
          <a:xfrm>
            <a:off x="5535505" y="2546914"/>
            <a:ext cx="169088" cy="169056"/>
            <a:chOff x="1579475" y="2775514"/>
            <a:chExt cx="169088" cy="169056"/>
          </a:xfrm>
          <a:solidFill>
            <a:schemeClr val="accent4">
              <a:lumMod val="60000"/>
              <a:lumOff val="40000"/>
            </a:schemeClr>
          </a:solidFill>
        </p:grpSpPr>
        <p:sp>
          <p:nvSpPr>
            <p:cNvPr id="97" name="Freeform 96">
              <a:extLst>
                <a:ext uri="{FF2B5EF4-FFF2-40B4-BE49-F238E27FC236}">
                  <a16:creationId xmlns:a16="http://schemas.microsoft.com/office/drawing/2014/main" id="{4C973539-409E-AD37-83C4-3A1FE1312949}"/>
                </a:ext>
              </a:extLst>
            </p:cNvPr>
            <p:cNvSpPr/>
            <p:nvPr/>
          </p:nvSpPr>
          <p:spPr>
            <a:xfrm>
              <a:off x="1583801" y="2779808"/>
              <a:ext cx="164761" cy="164761"/>
            </a:xfrm>
            <a:custGeom>
              <a:avLst/>
              <a:gdLst>
                <a:gd name="connsiteX0" fmla="*/ 154022 w 164761"/>
                <a:gd name="connsiteY0" fmla="*/ 164762 h 164761"/>
                <a:gd name="connsiteX1" fmla="*/ 0 w 164761"/>
                <a:gd name="connsiteY1" fmla="*/ 164762 h 164761"/>
                <a:gd name="connsiteX2" fmla="*/ 0 w 164761"/>
                <a:gd name="connsiteY2" fmla="*/ 152557 h 164761"/>
                <a:gd name="connsiteX3" fmla="*/ 152557 w 164761"/>
                <a:gd name="connsiteY3" fmla="*/ 152557 h 164761"/>
                <a:gd name="connsiteX4" fmla="*/ 152557 w 164761"/>
                <a:gd name="connsiteY4" fmla="*/ 0 h 164761"/>
                <a:gd name="connsiteX5" fmla="*/ 164762 w 164761"/>
                <a:gd name="connsiteY5" fmla="*/ 0 h 164761"/>
                <a:gd name="connsiteX6" fmla="*/ 164762 w 164761"/>
                <a:gd name="connsiteY6" fmla="*/ 154022 h 164761"/>
                <a:gd name="connsiteX7" fmla="*/ 154022 w 164761"/>
                <a:gd name="connsiteY7" fmla="*/ 164762 h 16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4761" h="164761">
                  <a:moveTo>
                    <a:pt x="154022" y="164762"/>
                  </a:moveTo>
                  <a:lnTo>
                    <a:pt x="0" y="164762"/>
                  </a:lnTo>
                  <a:lnTo>
                    <a:pt x="0" y="152557"/>
                  </a:lnTo>
                  <a:lnTo>
                    <a:pt x="152557" y="152557"/>
                  </a:lnTo>
                  <a:lnTo>
                    <a:pt x="152557" y="0"/>
                  </a:lnTo>
                  <a:lnTo>
                    <a:pt x="164762" y="0"/>
                  </a:lnTo>
                  <a:lnTo>
                    <a:pt x="164762" y="154022"/>
                  </a:lnTo>
                  <a:cubicBezTo>
                    <a:pt x="164762" y="160002"/>
                    <a:pt x="159880" y="164762"/>
                    <a:pt x="154022" y="164762"/>
                  </a:cubicBezTo>
                  <a:close/>
                </a:path>
              </a:pathLst>
            </a:custGeom>
            <a:grpFill/>
            <a:ln w="19050" cap="flat">
              <a:solidFill>
                <a:schemeClr val="accent4">
                  <a:lumMod val="60000"/>
                  <a:lumOff val="40000"/>
                </a:schemeClr>
              </a:solidFill>
              <a:prstDash val="solid"/>
              <a:miter/>
            </a:ln>
          </p:spPr>
          <p:txBody>
            <a:bodyPr rtlCol="0" anchor="ctr"/>
            <a:lstStyle/>
            <a:p>
              <a:endParaRPr lang="en-IL"/>
            </a:p>
          </p:txBody>
        </p:sp>
        <p:sp>
          <p:nvSpPr>
            <p:cNvPr id="98" name="Freeform 97">
              <a:extLst>
                <a:ext uri="{FF2B5EF4-FFF2-40B4-BE49-F238E27FC236}">
                  <a16:creationId xmlns:a16="http://schemas.microsoft.com/office/drawing/2014/main" id="{82B9A1A5-DF8E-AE7B-D9DF-1EE1E281263A}"/>
                </a:ext>
              </a:extLst>
            </p:cNvPr>
            <p:cNvSpPr/>
            <p:nvPr/>
          </p:nvSpPr>
          <p:spPr>
            <a:xfrm rot="-2700000">
              <a:off x="1656996" y="2746978"/>
              <a:ext cx="12204" cy="224320"/>
            </a:xfrm>
            <a:custGeom>
              <a:avLst/>
              <a:gdLst>
                <a:gd name="connsiteX0" fmla="*/ 0 w 12204"/>
                <a:gd name="connsiteY0" fmla="*/ 0 h 224320"/>
                <a:gd name="connsiteX1" fmla="*/ 12205 w 12204"/>
                <a:gd name="connsiteY1" fmla="*/ 0 h 224320"/>
                <a:gd name="connsiteX2" fmla="*/ 12205 w 12204"/>
                <a:gd name="connsiteY2" fmla="*/ 224320 h 224320"/>
                <a:gd name="connsiteX3" fmla="*/ 0 w 12204"/>
                <a:gd name="connsiteY3" fmla="*/ 224320 h 224320"/>
              </a:gdLst>
              <a:ahLst/>
              <a:cxnLst>
                <a:cxn ang="0">
                  <a:pos x="connsiteX0" y="connsiteY0"/>
                </a:cxn>
                <a:cxn ang="0">
                  <a:pos x="connsiteX1" y="connsiteY1"/>
                </a:cxn>
                <a:cxn ang="0">
                  <a:pos x="connsiteX2" y="connsiteY2"/>
                </a:cxn>
                <a:cxn ang="0">
                  <a:pos x="connsiteX3" y="connsiteY3"/>
                </a:cxn>
              </a:cxnLst>
              <a:rect l="l" t="t" r="r" b="b"/>
              <a:pathLst>
                <a:path w="12204" h="224320">
                  <a:moveTo>
                    <a:pt x="0" y="0"/>
                  </a:moveTo>
                  <a:lnTo>
                    <a:pt x="12205" y="0"/>
                  </a:lnTo>
                  <a:lnTo>
                    <a:pt x="12205" y="224320"/>
                  </a:lnTo>
                  <a:lnTo>
                    <a:pt x="0" y="224320"/>
                  </a:lnTo>
                  <a:close/>
                </a:path>
              </a:pathLst>
            </a:custGeom>
            <a:grpFill/>
            <a:ln w="19050" cap="flat">
              <a:solidFill>
                <a:schemeClr val="accent4">
                  <a:lumMod val="60000"/>
                  <a:lumOff val="40000"/>
                </a:schemeClr>
              </a:solidFill>
              <a:prstDash val="solid"/>
              <a:miter/>
            </a:ln>
          </p:spPr>
          <p:txBody>
            <a:bodyPr rtlCol="0" anchor="ctr"/>
            <a:lstStyle/>
            <a:p>
              <a:endParaRPr lang="en-IL"/>
            </a:p>
          </p:txBody>
        </p:sp>
      </p:grpSp>
      <p:grpSp>
        <p:nvGrpSpPr>
          <p:cNvPr id="99" name="Group 98">
            <a:extLst>
              <a:ext uri="{FF2B5EF4-FFF2-40B4-BE49-F238E27FC236}">
                <a16:creationId xmlns:a16="http://schemas.microsoft.com/office/drawing/2014/main" id="{265C329E-6429-A1E4-996A-30BFBA01F8D6}"/>
              </a:ext>
            </a:extLst>
          </p:cNvPr>
          <p:cNvGrpSpPr/>
          <p:nvPr userDrawn="1"/>
        </p:nvGrpSpPr>
        <p:grpSpPr>
          <a:xfrm>
            <a:off x="5262244" y="4718338"/>
            <a:ext cx="4099736" cy="2219397"/>
            <a:chOff x="3969448" y="2443232"/>
            <a:chExt cx="5282503" cy="4427468"/>
          </a:xfrm>
        </p:grpSpPr>
        <p:sp>
          <p:nvSpPr>
            <p:cNvPr id="100" name="Rectangle: Rounded Corners 72">
              <a:extLst>
                <a:ext uri="{FF2B5EF4-FFF2-40B4-BE49-F238E27FC236}">
                  <a16:creationId xmlns:a16="http://schemas.microsoft.com/office/drawing/2014/main" id="{1695C0D2-0E41-4AE2-751B-9DCE2262B6B5}"/>
                </a:ext>
              </a:extLst>
            </p:cNvPr>
            <p:cNvSpPr/>
            <p:nvPr/>
          </p:nvSpPr>
          <p:spPr>
            <a:xfrm>
              <a:off x="3969448" y="2443232"/>
              <a:ext cx="5282503" cy="4427468"/>
            </a:xfrm>
            <a:prstGeom prst="roundRect">
              <a:avLst>
                <a:gd name="adj" fmla="val 4661"/>
              </a:avLst>
            </a:prstGeom>
            <a:solidFill>
              <a:srgbClr val="474D7B">
                <a:alpha val="25000"/>
              </a:srgbClr>
            </a:solidFill>
            <a:ln>
              <a:gradFill flip="none" rotWithShape="1">
                <a:gsLst>
                  <a:gs pos="84000">
                    <a:schemeClr val="bg1">
                      <a:alpha val="0"/>
                    </a:schemeClr>
                  </a:gs>
                  <a:gs pos="100000">
                    <a:schemeClr val="bg1">
                      <a:alpha val="10000"/>
                    </a:schemeClr>
                  </a:gs>
                </a:gsLst>
                <a:lin ang="18900000" scaled="1"/>
                <a:tileRect/>
              </a:gradFill>
            </a:ln>
            <a:effectLst/>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01" name="Rectangle: Rounded Corners 73">
              <a:extLst>
                <a:ext uri="{FF2B5EF4-FFF2-40B4-BE49-F238E27FC236}">
                  <a16:creationId xmlns:a16="http://schemas.microsoft.com/office/drawing/2014/main" id="{6831508A-0E46-3962-4A94-2C176792B65F}"/>
                </a:ext>
              </a:extLst>
            </p:cNvPr>
            <p:cNvSpPr/>
            <p:nvPr/>
          </p:nvSpPr>
          <p:spPr>
            <a:xfrm>
              <a:off x="3969448" y="2443232"/>
              <a:ext cx="5282503" cy="4427468"/>
            </a:xfrm>
            <a:prstGeom prst="roundRect">
              <a:avLst>
                <a:gd name="adj" fmla="val 4661"/>
              </a:avLst>
            </a:prstGeom>
            <a:gradFill flip="none" rotWithShape="1">
              <a:gsLst>
                <a:gs pos="100000">
                  <a:srgbClr val="C5E0FF">
                    <a:alpha val="16000"/>
                  </a:srgbClr>
                </a:gs>
                <a:gs pos="0">
                  <a:srgbClr val="C5E0FF">
                    <a:lumMod val="100000"/>
                    <a:alpha val="0"/>
                  </a:srgbClr>
                </a:gs>
              </a:gsLst>
              <a:path path="circle">
                <a:fillToRect l="100000" t="100000"/>
              </a:path>
              <a:tileRect r="-100000" b="-100000"/>
            </a:gradFill>
            <a:ln>
              <a:solidFill>
                <a:srgbClr val="FFFFFF">
                  <a:alpha val="9000"/>
                </a:srgbClr>
              </a:solidFill>
            </a:ln>
            <a:effectLst/>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02" name="Rectangle: Rounded Corners 74">
              <a:extLst>
                <a:ext uri="{FF2B5EF4-FFF2-40B4-BE49-F238E27FC236}">
                  <a16:creationId xmlns:a16="http://schemas.microsoft.com/office/drawing/2014/main" id="{EE707D56-077F-5817-B786-F9B9D2846F79}"/>
                </a:ext>
              </a:extLst>
            </p:cNvPr>
            <p:cNvSpPr/>
            <p:nvPr/>
          </p:nvSpPr>
          <p:spPr>
            <a:xfrm>
              <a:off x="3969448" y="2443232"/>
              <a:ext cx="5282503" cy="4427468"/>
            </a:xfrm>
            <a:prstGeom prst="roundRect">
              <a:avLst>
                <a:gd name="adj" fmla="val 4661"/>
              </a:avLst>
            </a:prstGeom>
            <a:noFill/>
            <a:ln>
              <a:gradFill flip="none" rotWithShape="1">
                <a:gsLst>
                  <a:gs pos="78000">
                    <a:schemeClr val="bg1">
                      <a:alpha val="0"/>
                    </a:schemeClr>
                  </a:gs>
                  <a:gs pos="100000">
                    <a:schemeClr val="bg1">
                      <a:alpha val="13000"/>
                    </a:schemeClr>
                  </a:gs>
                </a:gsLst>
                <a:lin ang="600000" scaled="0"/>
                <a:tileRect/>
              </a:gra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03" name="Rectangle: Rounded Corners 75">
              <a:extLst>
                <a:ext uri="{FF2B5EF4-FFF2-40B4-BE49-F238E27FC236}">
                  <a16:creationId xmlns:a16="http://schemas.microsoft.com/office/drawing/2014/main" id="{5705F3C0-F64D-5B80-FF0D-4A731AAAAE32}"/>
                </a:ext>
              </a:extLst>
            </p:cNvPr>
            <p:cNvSpPr/>
            <p:nvPr/>
          </p:nvSpPr>
          <p:spPr>
            <a:xfrm>
              <a:off x="3969448" y="2443232"/>
              <a:ext cx="5282503" cy="4427468"/>
            </a:xfrm>
            <a:prstGeom prst="roundRect">
              <a:avLst>
                <a:gd name="adj" fmla="val 4661"/>
              </a:avLst>
            </a:prstGeom>
            <a:noFill/>
            <a:ln>
              <a:gradFill flip="none" rotWithShape="1">
                <a:gsLst>
                  <a:gs pos="0">
                    <a:schemeClr val="bg1">
                      <a:alpha val="15000"/>
                    </a:schemeClr>
                  </a:gs>
                  <a:gs pos="47000">
                    <a:schemeClr val="bg1">
                      <a:alpha val="0"/>
                    </a:schemeClr>
                  </a:gs>
                </a:gsLst>
                <a:lin ang="27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grpSp>
      <p:sp>
        <p:nvSpPr>
          <p:cNvPr id="104" name="Text Placeholder 29">
            <a:extLst>
              <a:ext uri="{FF2B5EF4-FFF2-40B4-BE49-F238E27FC236}">
                <a16:creationId xmlns:a16="http://schemas.microsoft.com/office/drawing/2014/main" id="{469E0455-B2B9-2753-1421-B8984568015A}"/>
              </a:ext>
            </a:extLst>
          </p:cNvPr>
          <p:cNvSpPr>
            <a:spLocks noGrp="1"/>
          </p:cNvSpPr>
          <p:nvPr>
            <p:ph type="body" sz="quarter" idx="27"/>
          </p:nvPr>
        </p:nvSpPr>
        <p:spPr>
          <a:xfrm>
            <a:off x="6017965" y="4933428"/>
            <a:ext cx="3142245" cy="1794293"/>
          </a:xfrm>
        </p:spPr>
        <p:txBody>
          <a:bodyPr anchor="t" anchorCtr="0">
            <a:noAutofit/>
          </a:bodyPr>
          <a:lstStyle>
            <a:lvl1pPr marL="0" indent="0" algn="l" rtl="0">
              <a:spcBef>
                <a:spcPts val="600"/>
              </a:spcBef>
              <a:buFontTx/>
              <a:buNone/>
              <a:defRPr sz="2400" b="1">
                <a:solidFill>
                  <a:schemeClr val="bg1"/>
                </a:solidFill>
              </a:defRPr>
            </a:lvl1pPr>
            <a:lvl2pPr marL="548640" indent="0" algn="ctr">
              <a:buFontTx/>
              <a:buNone/>
              <a:defRPr>
                <a:solidFill>
                  <a:schemeClr val="bg1"/>
                </a:solidFill>
              </a:defRPr>
            </a:lvl2pPr>
            <a:lvl3pPr marL="1097280" indent="0" algn="ctr">
              <a:buFontTx/>
              <a:buNone/>
              <a:defRPr>
                <a:solidFill>
                  <a:schemeClr val="bg1"/>
                </a:solidFill>
              </a:defRPr>
            </a:lvl3pPr>
            <a:lvl4pPr marL="1645920" indent="0" algn="ctr">
              <a:buFontTx/>
              <a:buNone/>
              <a:defRPr>
                <a:solidFill>
                  <a:schemeClr val="bg1"/>
                </a:solidFill>
              </a:defRPr>
            </a:lvl4pPr>
            <a:lvl5pPr marL="2194560" indent="0" algn="ctr">
              <a:buFontTx/>
              <a:buNone/>
              <a:defRPr>
                <a:solidFill>
                  <a:schemeClr val="bg1"/>
                </a:solidFill>
              </a:defRPr>
            </a:lvl5pPr>
          </a:lstStyle>
          <a:p>
            <a:pPr lvl="0"/>
            <a:r>
              <a:rPr lang="en-GB"/>
              <a:t>Click to edit Master text styles</a:t>
            </a:r>
          </a:p>
        </p:txBody>
      </p:sp>
      <p:grpSp>
        <p:nvGrpSpPr>
          <p:cNvPr id="105" name="Graphic 13">
            <a:extLst>
              <a:ext uri="{FF2B5EF4-FFF2-40B4-BE49-F238E27FC236}">
                <a16:creationId xmlns:a16="http://schemas.microsoft.com/office/drawing/2014/main" id="{21A659BC-BF4D-28A8-BF8B-3C5ED3B9FC8A}"/>
              </a:ext>
            </a:extLst>
          </p:cNvPr>
          <p:cNvGrpSpPr/>
          <p:nvPr userDrawn="1"/>
        </p:nvGrpSpPr>
        <p:grpSpPr>
          <a:xfrm>
            <a:off x="5535505" y="5036114"/>
            <a:ext cx="169088" cy="169056"/>
            <a:chOff x="1579475" y="2775514"/>
            <a:chExt cx="169088" cy="169056"/>
          </a:xfrm>
          <a:solidFill>
            <a:schemeClr val="accent4">
              <a:lumMod val="60000"/>
              <a:lumOff val="40000"/>
            </a:schemeClr>
          </a:solidFill>
        </p:grpSpPr>
        <p:sp>
          <p:nvSpPr>
            <p:cNvPr id="106" name="Freeform 105">
              <a:extLst>
                <a:ext uri="{FF2B5EF4-FFF2-40B4-BE49-F238E27FC236}">
                  <a16:creationId xmlns:a16="http://schemas.microsoft.com/office/drawing/2014/main" id="{DF642C12-5F8D-DF44-7083-D6CFFD5AEC72}"/>
                </a:ext>
              </a:extLst>
            </p:cNvPr>
            <p:cNvSpPr/>
            <p:nvPr/>
          </p:nvSpPr>
          <p:spPr>
            <a:xfrm>
              <a:off x="1583801" y="2779808"/>
              <a:ext cx="164761" cy="164761"/>
            </a:xfrm>
            <a:custGeom>
              <a:avLst/>
              <a:gdLst>
                <a:gd name="connsiteX0" fmla="*/ 154022 w 164761"/>
                <a:gd name="connsiteY0" fmla="*/ 164762 h 164761"/>
                <a:gd name="connsiteX1" fmla="*/ 0 w 164761"/>
                <a:gd name="connsiteY1" fmla="*/ 164762 h 164761"/>
                <a:gd name="connsiteX2" fmla="*/ 0 w 164761"/>
                <a:gd name="connsiteY2" fmla="*/ 152557 h 164761"/>
                <a:gd name="connsiteX3" fmla="*/ 152557 w 164761"/>
                <a:gd name="connsiteY3" fmla="*/ 152557 h 164761"/>
                <a:gd name="connsiteX4" fmla="*/ 152557 w 164761"/>
                <a:gd name="connsiteY4" fmla="*/ 0 h 164761"/>
                <a:gd name="connsiteX5" fmla="*/ 164762 w 164761"/>
                <a:gd name="connsiteY5" fmla="*/ 0 h 164761"/>
                <a:gd name="connsiteX6" fmla="*/ 164762 w 164761"/>
                <a:gd name="connsiteY6" fmla="*/ 154022 h 164761"/>
                <a:gd name="connsiteX7" fmla="*/ 154022 w 164761"/>
                <a:gd name="connsiteY7" fmla="*/ 164762 h 16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4761" h="164761">
                  <a:moveTo>
                    <a:pt x="154022" y="164762"/>
                  </a:moveTo>
                  <a:lnTo>
                    <a:pt x="0" y="164762"/>
                  </a:lnTo>
                  <a:lnTo>
                    <a:pt x="0" y="152557"/>
                  </a:lnTo>
                  <a:lnTo>
                    <a:pt x="152557" y="152557"/>
                  </a:lnTo>
                  <a:lnTo>
                    <a:pt x="152557" y="0"/>
                  </a:lnTo>
                  <a:lnTo>
                    <a:pt x="164762" y="0"/>
                  </a:lnTo>
                  <a:lnTo>
                    <a:pt x="164762" y="154022"/>
                  </a:lnTo>
                  <a:cubicBezTo>
                    <a:pt x="164762" y="160002"/>
                    <a:pt x="159880" y="164762"/>
                    <a:pt x="154022" y="164762"/>
                  </a:cubicBezTo>
                  <a:close/>
                </a:path>
              </a:pathLst>
            </a:custGeom>
            <a:grpFill/>
            <a:ln w="19050" cap="flat">
              <a:solidFill>
                <a:schemeClr val="accent4">
                  <a:lumMod val="60000"/>
                  <a:lumOff val="40000"/>
                </a:schemeClr>
              </a:solidFill>
              <a:prstDash val="solid"/>
              <a:miter/>
            </a:ln>
          </p:spPr>
          <p:txBody>
            <a:bodyPr rtlCol="0" anchor="ctr"/>
            <a:lstStyle/>
            <a:p>
              <a:endParaRPr lang="en-IL"/>
            </a:p>
          </p:txBody>
        </p:sp>
        <p:sp>
          <p:nvSpPr>
            <p:cNvPr id="107" name="Freeform 106">
              <a:extLst>
                <a:ext uri="{FF2B5EF4-FFF2-40B4-BE49-F238E27FC236}">
                  <a16:creationId xmlns:a16="http://schemas.microsoft.com/office/drawing/2014/main" id="{8C0A462C-1701-9D8F-9A91-512B8E5E765F}"/>
                </a:ext>
              </a:extLst>
            </p:cNvPr>
            <p:cNvSpPr/>
            <p:nvPr/>
          </p:nvSpPr>
          <p:spPr>
            <a:xfrm rot="-2700000">
              <a:off x="1656996" y="2746978"/>
              <a:ext cx="12204" cy="224320"/>
            </a:xfrm>
            <a:custGeom>
              <a:avLst/>
              <a:gdLst>
                <a:gd name="connsiteX0" fmla="*/ 0 w 12204"/>
                <a:gd name="connsiteY0" fmla="*/ 0 h 224320"/>
                <a:gd name="connsiteX1" fmla="*/ 12205 w 12204"/>
                <a:gd name="connsiteY1" fmla="*/ 0 h 224320"/>
                <a:gd name="connsiteX2" fmla="*/ 12205 w 12204"/>
                <a:gd name="connsiteY2" fmla="*/ 224320 h 224320"/>
                <a:gd name="connsiteX3" fmla="*/ 0 w 12204"/>
                <a:gd name="connsiteY3" fmla="*/ 224320 h 224320"/>
              </a:gdLst>
              <a:ahLst/>
              <a:cxnLst>
                <a:cxn ang="0">
                  <a:pos x="connsiteX0" y="connsiteY0"/>
                </a:cxn>
                <a:cxn ang="0">
                  <a:pos x="connsiteX1" y="connsiteY1"/>
                </a:cxn>
                <a:cxn ang="0">
                  <a:pos x="connsiteX2" y="connsiteY2"/>
                </a:cxn>
                <a:cxn ang="0">
                  <a:pos x="connsiteX3" y="connsiteY3"/>
                </a:cxn>
              </a:cxnLst>
              <a:rect l="l" t="t" r="r" b="b"/>
              <a:pathLst>
                <a:path w="12204" h="224320">
                  <a:moveTo>
                    <a:pt x="0" y="0"/>
                  </a:moveTo>
                  <a:lnTo>
                    <a:pt x="12205" y="0"/>
                  </a:lnTo>
                  <a:lnTo>
                    <a:pt x="12205" y="224320"/>
                  </a:lnTo>
                  <a:lnTo>
                    <a:pt x="0" y="224320"/>
                  </a:lnTo>
                  <a:close/>
                </a:path>
              </a:pathLst>
            </a:custGeom>
            <a:grpFill/>
            <a:ln w="19050" cap="flat">
              <a:solidFill>
                <a:schemeClr val="accent4">
                  <a:lumMod val="60000"/>
                  <a:lumOff val="40000"/>
                </a:schemeClr>
              </a:solidFill>
              <a:prstDash val="solid"/>
              <a:miter/>
            </a:ln>
          </p:spPr>
          <p:txBody>
            <a:bodyPr rtlCol="0" anchor="ctr"/>
            <a:lstStyle/>
            <a:p>
              <a:endParaRPr lang="en-IL"/>
            </a:p>
          </p:txBody>
        </p:sp>
      </p:grpSp>
      <p:grpSp>
        <p:nvGrpSpPr>
          <p:cNvPr id="126" name="Group 125">
            <a:extLst>
              <a:ext uri="{FF2B5EF4-FFF2-40B4-BE49-F238E27FC236}">
                <a16:creationId xmlns:a16="http://schemas.microsoft.com/office/drawing/2014/main" id="{A90FA295-8918-4AF3-68D3-841BD54580C3}"/>
              </a:ext>
            </a:extLst>
          </p:cNvPr>
          <p:cNvGrpSpPr/>
          <p:nvPr userDrawn="1"/>
        </p:nvGrpSpPr>
        <p:grpSpPr>
          <a:xfrm>
            <a:off x="9837616" y="2229138"/>
            <a:ext cx="4099736" cy="2219397"/>
            <a:chOff x="3969448" y="2443232"/>
            <a:chExt cx="5282503" cy="4427468"/>
          </a:xfrm>
        </p:grpSpPr>
        <p:sp>
          <p:nvSpPr>
            <p:cNvPr id="127" name="Rectangle: Rounded Corners 72">
              <a:extLst>
                <a:ext uri="{FF2B5EF4-FFF2-40B4-BE49-F238E27FC236}">
                  <a16:creationId xmlns:a16="http://schemas.microsoft.com/office/drawing/2014/main" id="{54831C86-650F-D244-819D-1DAF34C97F1D}"/>
                </a:ext>
              </a:extLst>
            </p:cNvPr>
            <p:cNvSpPr/>
            <p:nvPr/>
          </p:nvSpPr>
          <p:spPr>
            <a:xfrm>
              <a:off x="3969448" y="2443232"/>
              <a:ext cx="5282503" cy="4427468"/>
            </a:xfrm>
            <a:prstGeom prst="roundRect">
              <a:avLst>
                <a:gd name="adj" fmla="val 4661"/>
              </a:avLst>
            </a:prstGeom>
            <a:solidFill>
              <a:srgbClr val="474D7B">
                <a:alpha val="25000"/>
              </a:srgbClr>
            </a:solidFill>
            <a:ln>
              <a:gradFill flip="none" rotWithShape="1">
                <a:gsLst>
                  <a:gs pos="84000">
                    <a:schemeClr val="bg1">
                      <a:alpha val="0"/>
                    </a:schemeClr>
                  </a:gs>
                  <a:gs pos="100000">
                    <a:schemeClr val="bg1">
                      <a:alpha val="10000"/>
                    </a:schemeClr>
                  </a:gs>
                </a:gsLst>
                <a:lin ang="18900000" scaled="1"/>
                <a:tileRect/>
              </a:gradFill>
            </a:ln>
            <a:effectLst/>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28" name="Rectangle: Rounded Corners 73">
              <a:extLst>
                <a:ext uri="{FF2B5EF4-FFF2-40B4-BE49-F238E27FC236}">
                  <a16:creationId xmlns:a16="http://schemas.microsoft.com/office/drawing/2014/main" id="{0B9B037C-F870-15AC-069C-6A5FCFADFF29}"/>
                </a:ext>
              </a:extLst>
            </p:cNvPr>
            <p:cNvSpPr/>
            <p:nvPr/>
          </p:nvSpPr>
          <p:spPr>
            <a:xfrm>
              <a:off x="3969448" y="2443232"/>
              <a:ext cx="5282503" cy="4427468"/>
            </a:xfrm>
            <a:prstGeom prst="roundRect">
              <a:avLst>
                <a:gd name="adj" fmla="val 4661"/>
              </a:avLst>
            </a:prstGeom>
            <a:gradFill flip="none" rotWithShape="1">
              <a:gsLst>
                <a:gs pos="100000">
                  <a:srgbClr val="C5E0FF">
                    <a:alpha val="16000"/>
                  </a:srgbClr>
                </a:gs>
                <a:gs pos="0">
                  <a:srgbClr val="C5E0FF">
                    <a:lumMod val="100000"/>
                    <a:alpha val="0"/>
                  </a:srgbClr>
                </a:gs>
              </a:gsLst>
              <a:path path="circle">
                <a:fillToRect l="100000" t="100000"/>
              </a:path>
              <a:tileRect r="-100000" b="-100000"/>
            </a:gradFill>
            <a:ln>
              <a:solidFill>
                <a:srgbClr val="FFFFFF">
                  <a:alpha val="9000"/>
                </a:srgbClr>
              </a:solidFill>
            </a:ln>
            <a:effectLst/>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29" name="Rectangle: Rounded Corners 74">
              <a:extLst>
                <a:ext uri="{FF2B5EF4-FFF2-40B4-BE49-F238E27FC236}">
                  <a16:creationId xmlns:a16="http://schemas.microsoft.com/office/drawing/2014/main" id="{B49F33D5-275D-CB5F-CF92-FE4FA655CAE4}"/>
                </a:ext>
              </a:extLst>
            </p:cNvPr>
            <p:cNvSpPr/>
            <p:nvPr/>
          </p:nvSpPr>
          <p:spPr>
            <a:xfrm>
              <a:off x="3969448" y="2443232"/>
              <a:ext cx="5282503" cy="4427468"/>
            </a:xfrm>
            <a:prstGeom prst="roundRect">
              <a:avLst>
                <a:gd name="adj" fmla="val 4661"/>
              </a:avLst>
            </a:prstGeom>
            <a:noFill/>
            <a:ln>
              <a:gradFill flip="none" rotWithShape="1">
                <a:gsLst>
                  <a:gs pos="78000">
                    <a:schemeClr val="bg1">
                      <a:alpha val="0"/>
                    </a:schemeClr>
                  </a:gs>
                  <a:gs pos="100000">
                    <a:schemeClr val="bg1">
                      <a:alpha val="13000"/>
                    </a:schemeClr>
                  </a:gs>
                </a:gsLst>
                <a:lin ang="600000" scaled="0"/>
                <a:tileRect/>
              </a:gra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30" name="Rectangle: Rounded Corners 75">
              <a:extLst>
                <a:ext uri="{FF2B5EF4-FFF2-40B4-BE49-F238E27FC236}">
                  <a16:creationId xmlns:a16="http://schemas.microsoft.com/office/drawing/2014/main" id="{2E991C84-49BF-8C3A-E2F4-3233B95D410D}"/>
                </a:ext>
              </a:extLst>
            </p:cNvPr>
            <p:cNvSpPr/>
            <p:nvPr/>
          </p:nvSpPr>
          <p:spPr>
            <a:xfrm>
              <a:off x="3969448" y="2443232"/>
              <a:ext cx="5282503" cy="4427468"/>
            </a:xfrm>
            <a:prstGeom prst="roundRect">
              <a:avLst>
                <a:gd name="adj" fmla="val 4661"/>
              </a:avLst>
            </a:prstGeom>
            <a:noFill/>
            <a:ln>
              <a:gradFill flip="none" rotWithShape="1">
                <a:gsLst>
                  <a:gs pos="0">
                    <a:schemeClr val="bg1">
                      <a:alpha val="15000"/>
                    </a:schemeClr>
                  </a:gs>
                  <a:gs pos="47000">
                    <a:schemeClr val="bg1">
                      <a:alpha val="0"/>
                    </a:schemeClr>
                  </a:gs>
                </a:gsLst>
                <a:lin ang="27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grpSp>
      <p:sp>
        <p:nvSpPr>
          <p:cNvPr id="131" name="Text Placeholder 29">
            <a:extLst>
              <a:ext uri="{FF2B5EF4-FFF2-40B4-BE49-F238E27FC236}">
                <a16:creationId xmlns:a16="http://schemas.microsoft.com/office/drawing/2014/main" id="{502AFD06-BCCF-1CBB-78F2-DF814B843AD5}"/>
              </a:ext>
            </a:extLst>
          </p:cNvPr>
          <p:cNvSpPr>
            <a:spLocks noGrp="1"/>
          </p:cNvSpPr>
          <p:nvPr>
            <p:ph type="body" sz="quarter" idx="28"/>
          </p:nvPr>
        </p:nvSpPr>
        <p:spPr>
          <a:xfrm>
            <a:off x="10593337" y="2444228"/>
            <a:ext cx="3142245" cy="1794293"/>
          </a:xfrm>
        </p:spPr>
        <p:txBody>
          <a:bodyPr anchor="t" anchorCtr="0">
            <a:noAutofit/>
          </a:bodyPr>
          <a:lstStyle>
            <a:lvl1pPr marL="0" indent="0" algn="l" rtl="0">
              <a:spcBef>
                <a:spcPts val="600"/>
              </a:spcBef>
              <a:buFontTx/>
              <a:buNone/>
              <a:defRPr sz="2400" b="1">
                <a:solidFill>
                  <a:schemeClr val="bg1"/>
                </a:solidFill>
              </a:defRPr>
            </a:lvl1pPr>
            <a:lvl2pPr marL="548640" indent="0" algn="ctr">
              <a:buFontTx/>
              <a:buNone/>
              <a:defRPr>
                <a:solidFill>
                  <a:schemeClr val="bg1"/>
                </a:solidFill>
              </a:defRPr>
            </a:lvl2pPr>
            <a:lvl3pPr marL="1097280" indent="0" algn="ctr">
              <a:buFontTx/>
              <a:buNone/>
              <a:defRPr>
                <a:solidFill>
                  <a:schemeClr val="bg1"/>
                </a:solidFill>
              </a:defRPr>
            </a:lvl3pPr>
            <a:lvl4pPr marL="1645920" indent="0" algn="ctr">
              <a:buFontTx/>
              <a:buNone/>
              <a:defRPr>
                <a:solidFill>
                  <a:schemeClr val="bg1"/>
                </a:solidFill>
              </a:defRPr>
            </a:lvl4pPr>
            <a:lvl5pPr marL="2194560" indent="0" algn="ctr">
              <a:buFontTx/>
              <a:buNone/>
              <a:defRPr>
                <a:solidFill>
                  <a:schemeClr val="bg1"/>
                </a:solidFill>
              </a:defRPr>
            </a:lvl5pPr>
          </a:lstStyle>
          <a:p>
            <a:pPr lvl="0"/>
            <a:r>
              <a:rPr lang="en-GB"/>
              <a:t>Click to edit Master text styles</a:t>
            </a:r>
          </a:p>
        </p:txBody>
      </p:sp>
      <p:grpSp>
        <p:nvGrpSpPr>
          <p:cNvPr id="132" name="Graphic 13">
            <a:extLst>
              <a:ext uri="{FF2B5EF4-FFF2-40B4-BE49-F238E27FC236}">
                <a16:creationId xmlns:a16="http://schemas.microsoft.com/office/drawing/2014/main" id="{EA252F9D-C559-8B41-DED6-02F467E4F715}"/>
              </a:ext>
            </a:extLst>
          </p:cNvPr>
          <p:cNvGrpSpPr/>
          <p:nvPr userDrawn="1"/>
        </p:nvGrpSpPr>
        <p:grpSpPr>
          <a:xfrm>
            <a:off x="10110877" y="2546914"/>
            <a:ext cx="169088" cy="169056"/>
            <a:chOff x="1579475" y="2775514"/>
            <a:chExt cx="169088" cy="169056"/>
          </a:xfrm>
          <a:solidFill>
            <a:schemeClr val="accent4">
              <a:lumMod val="60000"/>
              <a:lumOff val="40000"/>
            </a:schemeClr>
          </a:solidFill>
        </p:grpSpPr>
        <p:sp>
          <p:nvSpPr>
            <p:cNvPr id="133" name="Freeform 132">
              <a:extLst>
                <a:ext uri="{FF2B5EF4-FFF2-40B4-BE49-F238E27FC236}">
                  <a16:creationId xmlns:a16="http://schemas.microsoft.com/office/drawing/2014/main" id="{3ECEA94D-5FDC-4A98-BC8A-34B7D52C9644}"/>
                </a:ext>
              </a:extLst>
            </p:cNvPr>
            <p:cNvSpPr/>
            <p:nvPr/>
          </p:nvSpPr>
          <p:spPr>
            <a:xfrm>
              <a:off x="1583801" y="2779808"/>
              <a:ext cx="164761" cy="164761"/>
            </a:xfrm>
            <a:custGeom>
              <a:avLst/>
              <a:gdLst>
                <a:gd name="connsiteX0" fmla="*/ 154022 w 164761"/>
                <a:gd name="connsiteY0" fmla="*/ 164762 h 164761"/>
                <a:gd name="connsiteX1" fmla="*/ 0 w 164761"/>
                <a:gd name="connsiteY1" fmla="*/ 164762 h 164761"/>
                <a:gd name="connsiteX2" fmla="*/ 0 w 164761"/>
                <a:gd name="connsiteY2" fmla="*/ 152557 h 164761"/>
                <a:gd name="connsiteX3" fmla="*/ 152557 w 164761"/>
                <a:gd name="connsiteY3" fmla="*/ 152557 h 164761"/>
                <a:gd name="connsiteX4" fmla="*/ 152557 w 164761"/>
                <a:gd name="connsiteY4" fmla="*/ 0 h 164761"/>
                <a:gd name="connsiteX5" fmla="*/ 164762 w 164761"/>
                <a:gd name="connsiteY5" fmla="*/ 0 h 164761"/>
                <a:gd name="connsiteX6" fmla="*/ 164762 w 164761"/>
                <a:gd name="connsiteY6" fmla="*/ 154022 h 164761"/>
                <a:gd name="connsiteX7" fmla="*/ 154022 w 164761"/>
                <a:gd name="connsiteY7" fmla="*/ 164762 h 16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4761" h="164761">
                  <a:moveTo>
                    <a:pt x="154022" y="164762"/>
                  </a:moveTo>
                  <a:lnTo>
                    <a:pt x="0" y="164762"/>
                  </a:lnTo>
                  <a:lnTo>
                    <a:pt x="0" y="152557"/>
                  </a:lnTo>
                  <a:lnTo>
                    <a:pt x="152557" y="152557"/>
                  </a:lnTo>
                  <a:lnTo>
                    <a:pt x="152557" y="0"/>
                  </a:lnTo>
                  <a:lnTo>
                    <a:pt x="164762" y="0"/>
                  </a:lnTo>
                  <a:lnTo>
                    <a:pt x="164762" y="154022"/>
                  </a:lnTo>
                  <a:cubicBezTo>
                    <a:pt x="164762" y="160002"/>
                    <a:pt x="159880" y="164762"/>
                    <a:pt x="154022" y="164762"/>
                  </a:cubicBezTo>
                  <a:close/>
                </a:path>
              </a:pathLst>
            </a:custGeom>
            <a:grpFill/>
            <a:ln w="19050" cap="flat">
              <a:solidFill>
                <a:schemeClr val="accent4">
                  <a:lumMod val="60000"/>
                  <a:lumOff val="40000"/>
                </a:schemeClr>
              </a:solidFill>
              <a:prstDash val="solid"/>
              <a:miter/>
            </a:ln>
          </p:spPr>
          <p:txBody>
            <a:bodyPr rtlCol="0" anchor="ctr"/>
            <a:lstStyle/>
            <a:p>
              <a:endParaRPr lang="en-IL"/>
            </a:p>
          </p:txBody>
        </p:sp>
        <p:sp>
          <p:nvSpPr>
            <p:cNvPr id="134" name="Freeform 133">
              <a:extLst>
                <a:ext uri="{FF2B5EF4-FFF2-40B4-BE49-F238E27FC236}">
                  <a16:creationId xmlns:a16="http://schemas.microsoft.com/office/drawing/2014/main" id="{19DFAFF2-6CE2-C336-068F-C0C66ECBAEFB}"/>
                </a:ext>
              </a:extLst>
            </p:cNvPr>
            <p:cNvSpPr/>
            <p:nvPr/>
          </p:nvSpPr>
          <p:spPr>
            <a:xfrm rot="-2700000">
              <a:off x="1656996" y="2746978"/>
              <a:ext cx="12204" cy="224320"/>
            </a:xfrm>
            <a:custGeom>
              <a:avLst/>
              <a:gdLst>
                <a:gd name="connsiteX0" fmla="*/ 0 w 12204"/>
                <a:gd name="connsiteY0" fmla="*/ 0 h 224320"/>
                <a:gd name="connsiteX1" fmla="*/ 12205 w 12204"/>
                <a:gd name="connsiteY1" fmla="*/ 0 h 224320"/>
                <a:gd name="connsiteX2" fmla="*/ 12205 w 12204"/>
                <a:gd name="connsiteY2" fmla="*/ 224320 h 224320"/>
                <a:gd name="connsiteX3" fmla="*/ 0 w 12204"/>
                <a:gd name="connsiteY3" fmla="*/ 224320 h 224320"/>
              </a:gdLst>
              <a:ahLst/>
              <a:cxnLst>
                <a:cxn ang="0">
                  <a:pos x="connsiteX0" y="connsiteY0"/>
                </a:cxn>
                <a:cxn ang="0">
                  <a:pos x="connsiteX1" y="connsiteY1"/>
                </a:cxn>
                <a:cxn ang="0">
                  <a:pos x="connsiteX2" y="connsiteY2"/>
                </a:cxn>
                <a:cxn ang="0">
                  <a:pos x="connsiteX3" y="connsiteY3"/>
                </a:cxn>
              </a:cxnLst>
              <a:rect l="l" t="t" r="r" b="b"/>
              <a:pathLst>
                <a:path w="12204" h="224320">
                  <a:moveTo>
                    <a:pt x="0" y="0"/>
                  </a:moveTo>
                  <a:lnTo>
                    <a:pt x="12205" y="0"/>
                  </a:lnTo>
                  <a:lnTo>
                    <a:pt x="12205" y="224320"/>
                  </a:lnTo>
                  <a:lnTo>
                    <a:pt x="0" y="224320"/>
                  </a:lnTo>
                  <a:close/>
                </a:path>
              </a:pathLst>
            </a:custGeom>
            <a:grpFill/>
            <a:ln w="19050" cap="flat">
              <a:solidFill>
                <a:schemeClr val="accent4">
                  <a:lumMod val="60000"/>
                  <a:lumOff val="40000"/>
                </a:schemeClr>
              </a:solidFill>
              <a:prstDash val="solid"/>
              <a:miter/>
            </a:ln>
          </p:spPr>
          <p:txBody>
            <a:bodyPr rtlCol="0" anchor="ctr"/>
            <a:lstStyle/>
            <a:p>
              <a:endParaRPr lang="en-IL"/>
            </a:p>
          </p:txBody>
        </p:sp>
      </p:grpSp>
      <p:grpSp>
        <p:nvGrpSpPr>
          <p:cNvPr id="135" name="Group 134">
            <a:extLst>
              <a:ext uri="{FF2B5EF4-FFF2-40B4-BE49-F238E27FC236}">
                <a16:creationId xmlns:a16="http://schemas.microsoft.com/office/drawing/2014/main" id="{FDB555A0-AE4F-8953-D5FB-C792FC36CFB4}"/>
              </a:ext>
            </a:extLst>
          </p:cNvPr>
          <p:cNvGrpSpPr/>
          <p:nvPr userDrawn="1"/>
        </p:nvGrpSpPr>
        <p:grpSpPr>
          <a:xfrm>
            <a:off x="9837616" y="4718338"/>
            <a:ext cx="4099736" cy="2219397"/>
            <a:chOff x="3969448" y="2443232"/>
            <a:chExt cx="5282503" cy="4427468"/>
          </a:xfrm>
        </p:grpSpPr>
        <p:sp>
          <p:nvSpPr>
            <p:cNvPr id="136" name="Rectangle: Rounded Corners 72">
              <a:extLst>
                <a:ext uri="{FF2B5EF4-FFF2-40B4-BE49-F238E27FC236}">
                  <a16:creationId xmlns:a16="http://schemas.microsoft.com/office/drawing/2014/main" id="{415663CB-741F-A4B9-9676-D56C37054B4E}"/>
                </a:ext>
              </a:extLst>
            </p:cNvPr>
            <p:cNvSpPr/>
            <p:nvPr/>
          </p:nvSpPr>
          <p:spPr>
            <a:xfrm>
              <a:off x="3969448" y="2443232"/>
              <a:ext cx="5282503" cy="4427468"/>
            </a:xfrm>
            <a:prstGeom prst="roundRect">
              <a:avLst>
                <a:gd name="adj" fmla="val 4661"/>
              </a:avLst>
            </a:prstGeom>
            <a:solidFill>
              <a:srgbClr val="474D7B">
                <a:alpha val="25000"/>
              </a:srgbClr>
            </a:solidFill>
            <a:ln>
              <a:gradFill flip="none" rotWithShape="1">
                <a:gsLst>
                  <a:gs pos="84000">
                    <a:schemeClr val="bg1">
                      <a:alpha val="0"/>
                    </a:schemeClr>
                  </a:gs>
                  <a:gs pos="100000">
                    <a:schemeClr val="bg1">
                      <a:alpha val="10000"/>
                    </a:schemeClr>
                  </a:gs>
                </a:gsLst>
                <a:lin ang="18900000" scaled="1"/>
                <a:tileRect/>
              </a:gradFill>
            </a:ln>
            <a:effectLst/>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37" name="Rectangle: Rounded Corners 73">
              <a:extLst>
                <a:ext uri="{FF2B5EF4-FFF2-40B4-BE49-F238E27FC236}">
                  <a16:creationId xmlns:a16="http://schemas.microsoft.com/office/drawing/2014/main" id="{E4F9A50D-BF27-EA48-DB66-5CA85DA723A7}"/>
                </a:ext>
              </a:extLst>
            </p:cNvPr>
            <p:cNvSpPr/>
            <p:nvPr/>
          </p:nvSpPr>
          <p:spPr>
            <a:xfrm>
              <a:off x="3969448" y="2443232"/>
              <a:ext cx="5282503" cy="4427468"/>
            </a:xfrm>
            <a:prstGeom prst="roundRect">
              <a:avLst>
                <a:gd name="adj" fmla="val 4661"/>
              </a:avLst>
            </a:prstGeom>
            <a:gradFill flip="none" rotWithShape="1">
              <a:gsLst>
                <a:gs pos="100000">
                  <a:srgbClr val="C5E0FF">
                    <a:alpha val="16000"/>
                  </a:srgbClr>
                </a:gs>
                <a:gs pos="0">
                  <a:srgbClr val="C5E0FF">
                    <a:lumMod val="100000"/>
                    <a:alpha val="0"/>
                  </a:srgbClr>
                </a:gs>
              </a:gsLst>
              <a:path path="circle">
                <a:fillToRect l="100000" t="100000"/>
              </a:path>
              <a:tileRect r="-100000" b="-100000"/>
            </a:gradFill>
            <a:ln>
              <a:solidFill>
                <a:srgbClr val="FFFFFF">
                  <a:alpha val="9000"/>
                </a:srgbClr>
              </a:solidFill>
            </a:ln>
            <a:effectLst/>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38" name="Rectangle: Rounded Corners 74">
              <a:extLst>
                <a:ext uri="{FF2B5EF4-FFF2-40B4-BE49-F238E27FC236}">
                  <a16:creationId xmlns:a16="http://schemas.microsoft.com/office/drawing/2014/main" id="{DF938D97-A57A-07DD-B019-E420FE2046E5}"/>
                </a:ext>
              </a:extLst>
            </p:cNvPr>
            <p:cNvSpPr/>
            <p:nvPr/>
          </p:nvSpPr>
          <p:spPr>
            <a:xfrm>
              <a:off x="3969448" y="2443232"/>
              <a:ext cx="5282503" cy="4427468"/>
            </a:xfrm>
            <a:prstGeom prst="roundRect">
              <a:avLst>
                <a:gd name="adj" fmla="val 4661"/>
              </a:avLst>
            </a:prstGeom>
            <a:noFill/>
            <a:ln>
              <a:gradFill flip="none" rotWithShape="1">
                <a:gsLst>
                  <a:gs pos="78000">
                    <a:schemeClr val="bg1">
                      <a:alpha val="0"/>
                    </a:schemeClr>
                  </a:gs>
                  <a:gs pos="100000">
                    <a:schemeClr val="bg1">
                      <a:alpha val="13000"/>
                    </a:schemeClr>
                  </a:gs>
                </a:gsLst>
                <a:lin ang="600000" scaled="0"/>
                <a:tileRect/>
              </a:gra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39" name="Rectangle: Rounded Corners 75">
              <a:extLst>
                <a:ext uri="{FF2B5EF4-FFF2-40B4-BE49-F238E27FC236}">
                  <a16:creationId xmlns:a16="http://schemas.microsoft.com/office/drawing/2014/main" id="{1E45D205-52AA-3A9F-DD4C-6DE71A2AF6D5}"/>
                </a:ext>
              </a:extLst>
            </p:cNvPr>
            <p:cNvSpPr/>
            <p:nvPr/>
          </p:nvSpPr>
          <p:spPr>
            <a:xfrm>
              <a:off x="3969448" y="2443232"/>
              <a:ext cx="5282503" cy="4427468"/>
            </a:xfrm>
            <a:prstGeom prst="roundRect">
              <a:avLst>
                <a:gd name="adj" fmla="val 4661"/>
              </a:avLst>
            </a:prstGeom>
            <a:noFill/>
            <a:ln>
              <a:gradFill flip="none" rotWithShape="1">
                <a:gsLst>
                  <a:gs pos="0">
                    <a:schemeClr val="bg1">
                      <a:alpha val="15000"/>
                    </a:schemeClr>
                  </a:gs>
                  <a:gs pos="47000">
                    <a:schemeClr val="bg1">
                      <a:alpha val="0"/>
                    </a:schemeClr>
                  </a:gs>
                </a:gsLst>
                <a:lin ang="27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grpSp>
      <p:sp>
        <p:nvSpPr>
          <p:cNvPr id="140" name="Text Placeholder 29">
            <a:extLst>
              <a:ext uri="{FF2B5EF4-FFF2-40B4-BE49-F238E27FC236}">
                <a16:creationId xmlns:a16="http://schemas.microsoft.com/office/drawing/2014/main" id="{A5E94F74-DA69-8919-8FB8-93F1C5FAC45F}"/>
              </a:ext>
            </a:extLst>
          </p:cNvPr>
          <p:cNvSpPr>
            <a:spLocks noGrp="1"/>
          </p:cNvSpPr>
          <p:nvPr>
            <p:ph type="body" sz="quarter" idx="29"/>
          </p:nvPr>
        </p:nvSpPr>
        <p:spPr>
          <a:xfrm>
            <a:off x="10593337" y="4933428"/>
            <a:ext cx="3142245" cy="1794293"/>
          </a:xfrm>
        </p:spPr>
        <p:txBody>
          <a:bodyPr anchor="t" anchorCtr="0">
            <a:noAutofit/>
          </a:bodyPr>
          <a:lstStyle>
            <a:lvl1pPr marL="0" indent="0" algn="l" rtl="0">
              <a:spcBef>
                <a:spcPts val="600"/>
              </a:spcBef>
              <a:buFontTx/>
              <a:buNone/>
              <a:defRPr sz="2400" b="1">
                <a:solidFill>
                  <a:schemeClr val="bg1"/>
                </a:solidFill>
              </a:defRPr>
            </a:lvl1pPr>
            <a:lvl2pPr marL="548640" indent="0" algn="ctr">
              <a:buFontTx/>
              <a:buNone/>
              <a:defRPr>
                <a:solidFill>
                  <a:schemeClr val="bg1"/>
                </a:solidFill>
              </a:defRPr>
            </a:lvl2pPr>
            <a:lvl3pPr marL="1097280" indent="0" algn="ctr">
              <a:buFontTx/>
              <a:buNone/>
              <a:defRPr>
                <a:solidFill>
                  <a:schemeClr val="bg1"/>
                </a:solidFill>
              </a:defRPr>
            </a:lvl3pPr>
            <a:lvl4pPr marL="1645920" indent="0" algn="ctr">
              <a:buFontTx/>
              <a:buNone/>
              <a:defRPr>
                <a:solidFill>
                  <a:schemeClr val="bg1"/>
                </a:solidFill>
              </a:defRPr>
            </a:lvl4pPr>
            <a:lvl5pPr marL="2194560" indent="0" algn="ctr">
              <a:buFontTx/>
              <a:buNone/>
              <a:defRPr>
                <a:solidFill>
                  <a:schemeClr val="bg1"/>
                </a:solidFill>
              </a:defRPr>
            </a:lvl5pPr>
          </a:lstStyle>
          <a:p>
            <a:pPr lvl="0"/>
            <a:r>
              <a:rPr lang="en-GB"/>
              <a:t>Click to edit Master text styles</a:t>
            </a:r>
          </a:p>
        </p:txBody>
      </p:sp>
      <p:grpSp>
        <p:nvGrpSpPr>
          <p:cNvPr id="141" name="Graphic 13">
            <a:extLst>
              <a:ext uri="{FF2B5EF4-FFF2-40B4-BE49-F238E27FC236}">
                <a16:creationId xmlns:a16="http://schemas.microsoft.com/office/drawing/2014/main" id="{5E113882-1E79-2080-155F-5D7B7085A135}"/>
              </a:ext>
            </a:extLst>
          </p:cNvPr>
          <p:cNvGrpSpPr/>
          <p:nvPr userDrawn="1"/>
        </p:nvGrpSpPr>
        <p:grpSpPr>
          <a:xfrm>
            <a:off x="10110877" y="5036114"/>
            <a:ext cx="169088" cy="169056"/>
            <a:chOff x="1579475" y="2775514"/>
            <a:chExt cx="169088" cy="169056"/>
          </a:xfrm>
          <a:solidFill>
            <a:schemeClr val="accent4">
              <a:lumMod val="60000"/>
              <a:lumOff val="40000"/>
            </a:schemeClr>
          </a:solidFill>
        </p:grpSpPr>
        <p:sp>
          <p:nvSpPr>
            <p:cNvPr id="142" name="Freeform 141">
              <a:extLst>
                <a:ext uri="{FF2B5EF4-FFF2-40B4-BE49-F238E27FC236}">
                  <a16:creationId xmlns:a16="http://schemas.microsoft.com/office/drawing/2014/main" id="{334794CB-5027-B6E0-A1EB-322A363F4BCF}"/>
                </a:ext>
              </a:extLst>
            </p:cNvPr>
            <p:cNvSpPr/>
            <p:nvPr/>
          </p:nvSpPr>
          <p:spPr>
            <a:xfrm>
              <a:off x="1583801" y="2779808"/>
              <a:ext cx="164761" cy="164761"/>
            </a:xfrm>
            <a:custGeom>
              <a:avLst/>
              <a:gdLst>
                <a:gd name="connsiteX0" fmla="*/ 154022 w 164761"/>
                <a:gd name="connsiteY0" fmla="*/ 164762 h 164761"/>
                <a:gd name="connsiteX1" fmla="*/ 0 w 164761"/>
                <a:gd name="connsiteY1" fmla="*/ 164762 h 164761"/>
                <a:gd name="connsiteX2" fmla="*/ 0 w 164761"/>
                <a:gd name="connsiteY2" fmla="*/ 152557 h 164761"/>
                <a:gd name="connsiteX3" fmla="*/ 152557 w 164761"/>
                <a:gd name="connsiteY3" fmla="*/ 152557 h 164761"/>
                <a:gd name="connsiteX4" fmla="*/ 152557 w 164761"/>
                <a:gd name="connsiteY4" fmla="*/ 0 h 164761"/>
                <a:gd name="connsiteX5" fmla="*/ 164762 w 164761"/>
                <a:gd name="connsiteY5" fmla="*/ 0 h 164761"/>
                <a:gd name="connsiteX6" fmla="*/ 164762 w 164761"/>
                <a:gd name="connsiteY6" fmla="*/ 154022 h 164761"/>
                <a:gd name="connsiteX7" fmla="*/ 154022 w 164761"/>
                <a:gd name="connsiteY7" fmla="*/ 164762 h 16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4761" h="164761">
                  <a:moveTo>
                    <a:pt x="154022" y="164762"/>
                  </a:moveTo>
                  <a:lnTo>
                    <a:pt x="0" y="164762"/>
                  </a:lnTo>
                  <a:lnTo>
                    <a:pt x="0" y="152557"/>
                  </a:lnTo>
                  <a:lnTo>
                    <a:pt x="152557" y="152557"/>
                  </a:lnTo>
                  <a:lnTo>
                    <a:pt x="152557" y="0"/>
                  </a:lnTo>
                  <a:lnTo>
                    <a:pt x="164762" y="0"/>
                  </a:lnTo>
                  <a:lnTo>
                    <a:pt x="164762" y="154022"/>
                  </a:lnTo>
                  <a:cubicBezTo>
                    <a:pt x="164762" y="160002"/>
                    <a:pt x="159880" y="164762"/>
                    <a:pt x="154022" y="164762"/>
                  </a:cubicBezTo>
                  <a:close/>
                </a:path>
              </a:pathLst>
            </a:custGeom>
            <a:grpFill/>
            <a:ln w="19050" cap="flat">
              <a:solidFill>
                <a:schemeClr val="accent4">
                  <a:lumMod val="60000"/>
                  <a:lumOff val="40000"/>
                </a:schemeClr>
              </a:solidFill>
              <a:prstDash val="solid"/>
              <a:miter/>
            </a:ln>
          </p:spPr>
          <p:txBody>
            <a:bodyPr rtlCol="0" anchor="ctr"/>
            <a:lstStyle/>
            <a:p>
              <a:endParaRPr lang="en-IL"/>
            </a:p>
          </p:txBody>
        </p:sp>
        <p:sp>
          <p:nvSpPr>
            <p:cNvPr id="143" name="Freeform 142">
              <a:extLst>
                <a:ext uri="{FF2B5EF4-FFF2-40B4-BE49-F238E27FC236}">
                  <a16:creationId xmlns:a16="http://schemas.microsoft.com/office/drawing/2014/main" id="{283021ED-0CEF-928F-18BF-E66F8B6961D0}"/>
                </a:ext>
              </a:extLst>
            </p:cNvPr>
            <p:cNvSpPr/>
            <p:nvPr/>
          </p:nvSpPr>
          <p:spPr>
            <a:xfrm rot="-2700000">
              <a:off x="1656996" y="2746978"/>
              <a:ext cx="12204" cy="224320"/>
            </a:xfrm>
            <a:custGeom>
              <a:avLst/>
              <a:gdLst>
                <a:gd name="connsiteX0" fmla="*/ 0 w 12204"/>
                <a:gd name="connsiteY0" fmla="*/ 0 h 224320"/>
                <a:gd name="connsiteX1" fmla="*/ 12205 w 12204"/>
                <a:gd name="connsiteY1" fmla="*/ 0 h 224320"/>
                <a:gd name="connsiteX2" fmla="*/ 12205 w 12204"/>
                <a:gd name="connsiteY2" fmla="*/ 224320 h 224320"/>
                <a:gd name="connsiteX3" fmla="*/ 0 w 12204"/>
                <a:gd name="connsiteY3" fmla="*/ 224320 h 224320"/>
              </a:gdLst>
              <a:ahLst/>
              <a:cxnLst>
                <a:cxn ang="0">
                  <a:pos x="connsiteX0" y="connsiteY0"/>
                </a:cxn>
                <a:cxn ang="0">
                  <a:pos x="connsiteX1" y="connsiteY1"/>
                </a:cxn>
                <a:cxn ang="0">
                  <a:pos x="connsiteX2" y="connsiteY2"/>
                </a:cxn>
                <a:cxn ang="0">
                  <a:pos x="connsiteX3" y="connsiteY3"/>
                </a:cxn>
              </a:cxnLst>
              <a:rect l="l" t="t" r="r" b="b"/>
              <a:pathLst>
                <a:path w="12204" h="224320">
                  <a:moveTo>
                    <a:pt x="0" y="0"/>
                  </a:moveTo>
                  <a:lnTo>
                    <a:pt x="12205" y="0"/>
                  </a:lnTo>
                  <a:lnTo>
                    <a:pt x="12205" y="224320"/>
                  </a:lnTo>
                  <a:lnTo>
                    <a:pt x="0" y="224320"/>
                  </a:lnTo>
                  <a:close/>
                </a:path>
              </a:pathLst>
            </a:custGeom>
            <a:grpFill/>
            <a:ln w="19050" cap="flat">
              <a:solidFill>
                <a:schemeClr val="accent4">
                  <a:lumMod val="60000"/>
                  <a:lumOff val="40000"/>
                </a:schemeClr>
              </a:solidFill>
              <a:prstDash val="solid"/>
              <a:miter/>
            </a:ln>
          </p:spPr>
          <p:txBody>
            <a:bodyPr rtlCol="0" anchor="ctr"/>
            <a:lstStyle/>
            <a:p>
              <a:endParaRPr lang="en-IL"/>
            </a:p>
          </p:txBody>
        </p:sp>
      </p:grpSp>
    </p:spTree>
    <p:extLst>
      <p:ext uri="{BB962C8B-B14F-4D97-AF65-F5344CB8AC3E}">
        <p14:creationId xmlns:p14="http://schemas.microsoft.com/office/powerpoint/2010/main" val="18352664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lank_dark_01">
    <p:spTree>
      <p:nvGrpSpPr>
        <p:cNvPr id="1" name=""/>
        <p:cNvGrpSpPr/>
        <p:nvPr/>
      </p:nvGrpSpPr>
      <p:grpSpPr>
        <a:xfrm>
          <a:off x="0" y="0"/>
          <a:ext cx="0" cy="0"/>
          <a:chOff x="0" y="0"/>
          <a:chExt cx="0" cy="0"/>
        </a:xfrm>
      </p:grpSpPr>
      <p:pic>
        <p:nvPicPr>
          <p:cNvPr id="8" name="Picture 7" descr="A blue and black background&#10;&#10;Description automatically generated">
            <a:extLst>
              <a:ext uri="{FF2B5EF4-FFF2-40B4-BE49-F238E27FC236}">
                <a16:creationId xmlns:a16="http://schemas.microsoft.com/office/drawing/2014/main" id="{5C1C904D-41B5-82A6-57C9-72F42B9F4E1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4630400" cy="8229600"/>
          </a:xfrm>
          <a:prstGeom prst="rect">
            <a:avLst/>
          </a:prstGeom>
        </p:spPr>
      </p:pic>
      <p:pic>
        <p:nvPicPr>
          <p:cNvPr id="5" name="Picture 4">
            <a:extLst>
              <a:ext uri="{FF2B5EF4-FFF2-40B4-BE49-F238E27FC236}">
                <a16:creationId xmlns:a16="http://schemas.microsoft.com/office/drawing/2014/main" id="{F07BBEBA-2879-674A-AA22-C8E7D14CF52E}"/>
              </a:ext>
            </a:extLst>
          </p:cNvPr>
          <p:cNvPicPr>
            <a:picLocks noChangeAspect="1"/>
          </p:cNvPicPr>
          <p:nvPr userDrawn="1"/>
        </p:nvPicPr>
        <p:blipFill>
          <a:blip r:embed="rId3"/>
          <a:stretch>
            <a:fillRect/>
          </a:stretch>
        </p:blipFill>
        <p:spPr>
          <a:xfrm>
            <a:off x="571655" y="7874360"/>
            <a:ext cx="873252" cy="113467"/>
          </a:xfrm>
          <a:prstGeom prst="rect">
            <a:avLst/>
          </a:prstGeom>
        </p:spPr>
      </p:pic>
      <p:sp>
        <p:nvSpPr>
          <p:cNvPr id="7" name="Slide Number Placeholder 5">
            <a:extLst>
              <a:ext uri="{FF2B5EF4-FFF2-40B4-BE49-F238E27FC236}">
                <a16:creationId xmlns:a16="http://schemas.microsoft.com/office/drawing/2014/main" id="{5E32C456-DC38-3C4C-B6BB-A720287FE11D}"/>
              </a:ext>
            </a:extLst>
          </p:cNvPr>
          <p:cNvSpPr txBox="1">
            <a:spLocks/>
          </p:cNvSpPr>
          <p:nvPr userDrawn="1"/>
        </p:nvSpPr>
        <p:spPr>
          <a:xfrm>
            <a:off x="10771632" y="7627623"/>
            <a:ext cx="3291840" cy="438150"/>
          </a:xfrm>
          <a:prstGeom prst="rect">
            <a:avLst/>
          </a:prstGeom>
        </p:spPr>
        <p:txBody>
          <a:bodyPr vert="horz" lIns="0" tIns="54864" rIns="0" bIns="54864" rtlCol="0" anchor="b"/>
          <a:lstStyle>
            <a:defPPr>
              <a:defRPr lang="en-US"/>
            </a:defPPr>
            <a:lvl1pPr marL="0" algn="l" defTabSz="1218960" rtl="0" eaLnBrk="1" latinLnBrk="0" hangingPunct="1">
              <a:defRPr sz="1200" kern="1200">
                <a:solidFill>
                  <a:schemeClr val="bg2">
                    <a:lumMod val="40000"/>
                    <a:lumOff val="60000"/>
                  </a:schemeClr>
                </a:solidFill>
                <a:latin typeface="+mn-lt"/>
                <a:ea typeface="+mn-ea"/>
                <a:cs typeface="+mn-cs"/>
              </a:defRPr>
            </a:lvl1pPr>
            <a:lvl2pPr marL="609475" algn="l" defTabSz="1218960" rtl="0" eaLnBrk="1" latinLnBrk="0" hangingPunct="1">
              <a:defRPr sz="2400" kern="1200">
                <a:solidFill>
                  <a:schemeClr val="tx1"/>
                </a:solidFill>
                <a:latin typeface="+mn-lt"/>
                <a:ea typeface="+mn-ea"/>
                <a:cs typeface="+mn-cs"/>
              </a:defRPr>
            </a:lvl2pPr>
            <a:lvl3pPr marL="1218960" algn="l" defTabSz="1218960" rtl="0" eaLnBrk="1" latinLnBrk="0" hangingPunct="1">
              <a:defRPr sz="2400" kern="1200">
                <a:solidFill>
                  <a:schemeClr val="tx1"/>
                </a:solidFill>
                <a:latin typeface="+mn-lt"/>
                <a:ea typeface="+mn-ea"/>
                <a:cs typeface="+mn-cs"/>
              </a:defRPr>
            </a:lvl3pPr>
            <a:lvl4pPr marL="1828437" algn="l" defTabSz="1218960" rtl="0" eaLnBrk="1" latinLnBrk="0" hangingPunct="1">
              <a:defRPr sz="2400" kern="1200">
                <a:solidFill>
                  <a:schemeClr val="tx1"/>
                </a:solidFill>
                <a:latin typeface="+mn-lt"/>
                <a:ea typeface="+mn-ea"/>
                <a:cs typeface="+mn-cs"/>
              </a:defRPr>
            </a:lvl4pPr>
            <a:lvl5pPr marL="2437918" algn="l" defTabSz="1218960" rtl="0" eaLnBrk="1" latinLnBrk="0" hangingPunct="1">
              <a:defRPr sz="2400" kern="1200">
                <a:solidFill>
                  <a:schemeClr val="tx1"/>
                </a:solidFill>
                <a:latin typeface="+mn-lt"/>
                <a:ea typeface="+mn-ea"/>
                <a:cs typeface="+mn-cs"/>
              </a:defRPr>
            </a:lvl5pPr>
            <a:lvl6pPr marL="3047392" algn="l" defTabSz="1218960" rtl="0" eaLnBrk="1" latinLnBrk="0" hangingPunct="1">
              <a:defRPr sz="2400" kern="1200">
                <a:solidFill>
                  <a:schemeClr val="tx1"/>
                </a:solidFill>
                <a:latin typeface="+mn-lt"/>
                <a:ea typeface="+mn-ea"/>
                <a:cs typeface="+mn-cs"/>
              </a:defRPr>
            </a:lvl6pPr>
            <a:lvl7pPr marL="3656867" algn="l" defTabSz="1218960" rtl="0" eaLnBrk="1" latinLnBrk="0" hangingPunct="1">
              <a:defRPr sz="2400" kern="1200">
                <a:solidFill>
                  <a:schemeClr val="tx1"/>
                </a:solidFill>
                <a:latin typeface="+mn-lt"/>
                <a:ea typeface="+mn-ea"/>
                <a:cs typeface="+mn-cs"/>
              </a:defRPr>
            </a:lvl7pPr>
            <a:lvl8pPr marL="4266347" algn="l" defTabSz="1218960" rtl="0" eaLnBrk="1" latinLnBrk="0" hangingPunct="1">
              <a:defRPr sz="2400" kern="1200">
                <a:solidFill>
                  <a:schemeClr val="tx1"/>
                </a:solidFill>
                <a:latin typeface="+mn-lt"/>
                <a:ea typeface="+mn-ea"/>
                <a:cs typeface="+mn-cs"/>
              </a:defRPr>
            </a:lvl8pPr>
            <a:lvl9pPr marL="4875825" algn="l" defTabSz="1218960" rtl="0" eaLnBrk="1" latinLnBrk="0" hangingPunct="1">
              <a:defRPr sz="2400" kern="1200">
                <a:solidFill>
                  <a:schemeClr val="tx1"/>
                </a:solidFill>
                <a:latin typeface="+mn-lt"/>
                <a:ea typeface="+mn-ea"/>
                <a:cs typeface="+mn-cs"/>
              </a:defRPr>
            </a:lvl9pPr>
          </a:lstStyle>
          <a:p>
            <a:pPr algn="r" defTabSz="1097225"/>
            <a:fld id="{C87E8D51-AD08-48EE-84A7-E19A6D3C2143}" type="slidenum">
              <a:rPr lang="en-US" sz="840" kern="1200" smtClean="0">
                <a:solidFill>
                  <a:schemeClr val="bg1"/>
                </a:solidFill>
                <a:latin typeface="+mn-lt"/>
                <a:ea typeface="+mn-ea"/>
                <a:cs typeface="+mn-cs"/>
              </a:rPr>
              <a:pPr algn="r" defTabSz="1097225"/>
              <a:t>‹#›</a:t>
            </a:fld>
            <a:endParaRPr lang="en-US" sz="840" kern="1200">
              <a:solidFill>
                <a:schemeClr val="bg1"/>
              </a:solidFill>
              <a:latin typeface="+mn-lt"/>
              <a:ea typeface="+mn-ea"/>
              <a:cs typeface="+mn-cs"/>
            </a:endParaRPr>
          </a:p>
        </p:txBody>
      </p:sp>
    </p:spTree>
    <p:extLst>
      <p:ext uri="{BB962C8B-B14F-4D97-AF65-F5344CB8AC3E}">
        <p14:creationId xmlns:p14="http://schemas.microsoft.com/office/powerpoint/2010/main" val="29702854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lank_dark_02">
    <p:spTree>
      <p:nvGrpSpPr>
        <p:cNvPr id="1" name=""/>
        <p:cNvGrpSpPr/>
        <p:nvPr/>
      </p:nvGrpSpPr>
      <p:grpSpPr>
        <a:xfrm>
          <a:off x="0" y="0"/>
          <a:ext cx="0" cy="0"/>
          <a:chOff x="0" y="0"/>
          <a:chExt cx="0" cy="0"/>
        </a:xfrm>
      </p:grpSpPr>
      <p:pic>
        <p:nvPicPr>
          <p:cNvPr id="6" name="Picture 5" descr="A blue and black background&#10;&#10;Description automatically generated">
            <a:extLst>
              <a:ext uri="{FF2B5EF4-FFF2-40B4-BE49-F238E27FC236}">
                <a16:creationId xmlns:a16="http://schemas.microsoft.com/office/drawing/2014/main" id="{96E32335-57BC-9774-59BF-C6B93341209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4630400" cy="8229600"/>
          </a:xfrm>
          <a:prstGeom prst="rect">
            <a:avLst/>
          </a:prstGeom>
        </p:spPr>
      </p:pic>
      <p:pic>
        <p:nvPicPr>
          <p:cNvPr id="5" name="Picture 4">
            <a:extLst>
              <a:ext uri="{FF2B5EF4-FFF2-40B4-BE49-F238E27FC236}">
                <a16:creationId xmlns:a16="http://schemas.microsoft.com/office/drawing/2014/main" id="{F07BBEBA-2879-674A-AA22-C8E7D14CF52E}"/>
              </a:ext>
            </a:extLst>
          </p:cNvPr>
          <p:cNvPicPr>
            <a:picLocks noChangeAspect="1"/>
          </p:cNvPicPr>
          <p:nvPr userDrawn="1"/>
        </p:nvPicPr>
        <p:blipFill>
          <a:blip r:embed="rId3"/>
          <a:stretch>
            <a:fillRect/>
          </a:stretch>
        </p:blipFill>
        <p:spPr>
          <a:xfrm>
            <a:off x="571655" y="7874360"/>
            <a:ext cx="873252" cy="113467"/>
          </a:xfrm>
          <a:prstGeom prst="rect">
            <a:avLst/>
          </a:prstGeom>
        </p:spPr>
      </p:pic>
      <p:sp>
        <p:nvSpPr>
          <p:cNvPr id="7" name="Slide Number Placeholder 5">
            <a:extLst>
              <a:ext uri="{FF2B5EF4-FFF2-40B4-BE49-F238E27FC236}">
                <a16:creationId xmlns:a16="http://schemas.microsoft.com/office/drawing/2014/main" id="{5E32C456-DC38-3C4C-B6BB-A720287FE11D}"/>
              </a:ext>
            </a:extLst>
          </p:cNvPr>
          <p:cNvSpPr txBox="1">
            <a:spLocks/>
          </p:cNvSpPr>
          <p:nvPr userDrawn="1"/>
        </p:nvSpPr>
        <p:spPr>
          <a:xfrm>
            <a:off x="10771632" y="7627623"/>
            <a:ext cx="3291840" cy="438150"/>
          </a:xfrm>
          <a:prstGeom prst="rect">
            <a:avLst/>
          </a:prstGeom>
        </p:spPr>
        <p:txBody>
          <a:bodyPr vert="horz" lIns="0" tIns="54864" rIns="0" bIns="54864" rtlCol="0" anchor="b"/>
          <a:lstStyle>
            <a:defPPr>
              <a:defRPr lang="en-US"/>
            </a:defPPr>
            <a:lvl1pPr marL="0" algn="l" defTabSz="1218960" rtl="0" eaLnBrk="1" latinLnBrk="0" hangingPunct="1">
              <a:defRPr sz="1200" kern="1200">
                <a:solidFill>
                  <a:schemeClr val="bg2">
                    <a:lumMod val="40000"/>
                    <a:lumOff val="60000"/>
                  </a:schemeClr>
                </a:solidFill>
                <a:latin typeface="+mn-lt"/>
                <a:ea typeface="+mn-ea"/>
                <a:cs typeface="+mn-cs"/>
              </a:defRPr>
            </a:lvl1pPr>
            <a:lvl2pPr marL="609475" algn="l" defTabSz="1218960" rtl="0" eaLnBrk="1" latinLnBrk="0" hangingPunct="1">
              <a:defRPr sz="2400" kern="1200">
                <a:solidFill>
                  <a:schemeClr val="tx1"/>
                </a:solidFill>
                <a:latin typeface="+mn-lt"/>
                <a:ea typeface="+mn-ea"/>
                <a:cs typeface="+mn-cs"/>
              </a:defRPr>
            </a:lvl2pPr>
            <a:lvl3pPr marL="1218960" algn="l" defTabSz="1218960" rtl="0" eaLnBrk="1" latinLnBrk="0" hangingPunct="1">
              <a:defRPr sz="2400" kern="1200">
                <a:solidFill>
                  <a:schemeClr val="tx1"/>
                </a:solidFill>
                <a:latin typeface="+mn-lt"/>
                <a:ea typeface="+mn-ea"/>
                <a:cs typeface="+mn-cs"/>
              </a:defRPr>
            </a:lvl3pPr>
            <a:lvl4pPr marL="1828437" algn="l" defTabSz="1218960" rtl="0" eaLnBrk="1" latinLnBrk="0" hangingPunct="1">
              <a:defRPr sz="2400" kern="1200">
                <a:solidFill>
                  <a:schemeClr val="tx1"/>
                </a:solidFill>
                <a:latin typeface="+mn-lt"/>
                <a:ea typeface="+mn-ea"/>
                <a:cs typeface="+mn-cs"/>
              </a:defRPr>
            </a:lvl4pPr>
            <a:lvl5pPr marL="2437918" algn="l" defTabSz="1218960" rtl="0" eaLnBrk="1" latinLnBrk="0" hangingPunct="1">
              <a:defRPr sz="2400" kern="1200">
                <a:solidFill>
                  <a:schemeClr val="tx1"/>
                </a:solidFill>
                <a:latin typeface="+mn-lt"/>
                <a:ea typeface="+mn-ea"/>
                <a:cs typeface="+mn-cs"/>
              </a:defRPr>
            </a:lvl5pPr>
            <a:lvl6pPr marL="3047392" algn="l" defTabSz="1218960" rtl="0" eaLnBrk="1" latinLnBrk="0" hangingPunct="1">
              <a:defRPr sz="2400" kern="1200">
                <a:solidFill>
                  <a:schemeClr val="tx1"/>
                </a:solidFill>
                <a:latin typeface="+mn-lt"/>
                <a:ea typeface="+mn-ea"/>
                <a:cs typeface="+mn-cs"/>
              </a:defRPr>
            </a:lvl6pPr>
            <a:lvl7pPr marL="3656867" algn="l" defTabSz="1218960" rtl="0" eaLnBrk="1" latinLnBrk="0" hangingPunct="1">
              <a:defRPr sz="2400" kern="1200">
                <a:solidFill>
                  <a:schemeClr val="tx1"/>
                </a:solidFill>
                <a:latin typeface="+mn-lt"/>
                <a:ea typeface="+mn-ea"/>
                <a:cs typeface="+mn-cs"/>
              </a:defRPr>
            </a:lvl7pPr>
            <a:lvl8pPr marL="4266347" algn="l" defTabSz="1218960" rtl="0" eaLnBrk="1" latinLnBrk="0" hangingPunct="1">
              <a:defRPr sz="2400" kern="1200">
                <a:solidFill>
                  <a:schemeClr val="tx1"/>
                </a:solidFill>
                <a:latin typeface="+mn-lt"/>
                <a:ea typeface="+mn-ea"/>
                <a:cs typeface="+mn-cs"/>
              </a:defRPr>
            </a:lvl8pPr>
            <a:lvl9pPr marL="4875825" algn="l" defTabSz="1218960" rtl="0" eaLnBrk="1" latinLnBrk="0" hangingPunct="1">
              <a:defRPr sz="2400" kern="1200">
                <a:solidFill>
                  <a:schemeClr val="tx1"/>
                </a:solidFill>
                <a:latin typeface="+mn-lt"/>
                <a:ea typeface="+mn-ea"/>
                <a:cs typeface="+mn-cs"/>
              </a:defRPr>
            </a:lvl9pPr>
          </a:lstStyle>
          <a:p>
            <a:pPr algn="r" defTabSz="1097225"/>
            <a:fld id="{C87E8D51-AD08-48EE-84A7-E19A6D3C2143}" type="slidenum">
              <a:rPr lang="en-US" sz="840" kern="1200" smtClean="0">
                <a:solidFill>
                  <a:schemeClr val="bg1"/>
                </a:solidFill>
                <a:latin typeface="+mn-lt"/>
                <a:ea typeface="+mn-ea"/>
                <a:cs typeface="+mn-cs"/>
              </a:rPr>
              <a:pPr algn="r" defTabSz="1097225"/>
              <a:t>‹#›</a:t>
            </a:fld>
            <a:endParaRPr lang="en-US" sz="840" kern="1200">
              <a:solidFill>
                <a:schemeClr val="bg1"/>
              </a:solidFill>
              <a:latin typeface="+mn-lt"/>
              <a:ea typeface="+mn-ea"/>
              <a:cs typeface="+mn-cs"/>
            </a:endParaRPr>
          </a:p>
        </p:txBody>
      </p:sp>
      <p:sp>
        <p:nvSpPr>
          <p:cNvPr id="8" name="Graphic 11">
            <a:extLst>
              <a:ext uri="{FF2B5EF4-FFF2-40B4-BE49-F238E27FC236}">
                <a16:creationId xmlns:a16="http://schemas.microsoft.com/office/drawing/2014/main" id="{1F6BD5EC-69B1-AB99-E5E5-E86656EFB63A}"/>
              </a:ext>
            </a:extLst>
          </p:cNvPr>
          <p:cNvSpPr/>
          <p:nvPr userDrawn="1"/>
        </p:nvSpPr>
        <p:spPr>
          <a:xfrm>
            <a:off x="13931049" y="3565789"/>
            <a:ext cx="190500" cy="171450"/>
          </a:xfrm>
          <a:custGeom>
            <a:avLst/>
            <a:gdLst>
              <a:gd name="connsiteX0" fmla="*/ 142875 w 190500"/>
              <a:gd name="connsiteY0" fmla="*/ 133350 h 171450"/>
              <a:gd name="connsiteX1" fmla="*/ 190500 w 190500"/>
              <a:gd name="connsiteY1" fmla="*/ 85725 h 171450"/>
              <a:gd name="connsiteX2" fmla="*/ 142875 w 190500"/>
              <a:gd name="connsiteY2" fmla="*/ 38100 h 171450"/>
              <a:gd name="connsiteX3" fmla="*/ 47625 w 190500"/>
              <a:gd name="connsiteY3" fmla="*/ 38100 h 171450"/>
              <a:gd name="connsiteX4" fmla="*/ 0 w 190500"/>
              <a:gd name="connsiteY4" fmla="*/ 85725 h 171450"/>
              <a:gd name="connsiteX5" fmla="*/ 47625 w 190500"/>
              <a:gd name="connsiteY5" fmla="*/ 133350 h 171450"/>
              <a:gd name="connsiteX6" fmla="*/ 114300 w 190500"/>
              <a:gd name="connsiteY6" fmla="*/ 0 h 171450"/>
              <a:gd name="connsiteX7" fmla="*/ 76200 w 190500"/>
              <a:gd name="connsiteY7" fmla="*/ 17145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0500" h="171450">
                <a:moveTo>
                  <a:pt x="142875" y="133350"/>
                </a:moveTo>
                <a:lnTo>
                  <a:pt x="190500" y="85725"/>
                </a:lnTo>
                <a:lnTo>
                  <a:pt x="142875" y="38100"/>
                </a:lnTo>
                <a:moveTo>
                  <a:pt x="47625" y="38100"/>
                </a:moveTo>
                <a:lnTo>
                  <a:pt x="0" y="85725"/>
                </a:lnTo>
                <a:lnTo>
                  <a:pt x="47625" y="133350"/>
                </a:lnTo>
                <a:moveTo>
                  <a:pt x="114300" y="0"/>
                </a:moveTo>
                <a:lnTo>
                  <a:pt x="76200" y="171450"/>
                </a:lnTo>
              </a:path>
            </a:pathLst>
          </a:custGeom>
          <a:noFill/>
          <a:ln w="19050" cap="flat">
            <a:solidFill>
              <a:schemeClr val="bg1">
                <a:alpha val="17710"/>
              </a:schemeClr>
            </a:solidFill>
            <a:prstDash val="solid"/>
            <a:round/>
          </a:ln>
        </p:spPr>
        <p:txBody>
          <a:bodyPr rtlCol="0" anchor="ctr"/>
          <a:lstStyle/>
          <a:p>
            <a:endParaRPr lang="en-IL"/>
          </a:p>
        </p:txBody>
      </p:sp>
      <p:sp>
        <p:nvSpPr>
          <p:cNvPr id="9" name="Graphic 16">
            <a:extLst>
              <a:ext uri="{FF2B5EF4-FFF2-40B4-BE49-F238E27FC236}">
                <a16:creationId xmlns:a16="http://schemas.microsoft.com/office/drawing/2014/main" id="{0F107ED0-1C94-CE86-91BC-A1DFAA9D6741}"/>
              </a:ext>
            </a:extLst>
          </p:cNvPr>
          <p:cNvSpPr/>
          <p:nvPr userDrawn="1"/>
        </p:nvSpPr>
        <p:spPr>
          <a:xfrm>
            <a:off x="12755137" y="736988"/>
            <a:ext cx="190500" cy="133350"/>
          </a:xfrm>
          <a:custGeom>
            <a:avLst/>
            <a:gdLst>
              <a:gd name="connsiteX0" fmla="*/ 42863 w 190500"/>
              <a:gd name="connsiteY0" fmla="*/ 133350 h 133350"/>
              <a:gd name="connsiteX1" fmla="*/ 0 w 190500"/>
              <a:gd name="connsiteY1" fmla="*/ 90488 h 133350"/>
              <a:gd name="connsiteX2" fmla="*/ 38860 w 190500"/>
              <a:gd name="connsiteY2" fmla="*/ 47810 h 133350"/>
              <a:gd name="connsiteX3" fmla="*/ 95250 w 190500"/>
              <a:gd name="connsiteY3" fmla="*/ 0 h 133350"/>
              <a:gd name="connsiteX4" fmla="*/ 151641 w 190500"/>
              <a:gd name="connsiteY4" fmla="*/ 47810 h 133350"/>
              <a:gd name="connsiteX5" fmla="*/ 190500 w 190500"/>
              <a:gd name="connsiteY5" fmla="*/ 90488 h 133350"/>
              <a:gd name="connsiteX6" fmla="*/ 147638 w 190500"/>
              <a:gd name="connsiteY6" fmla="*/ 133350 h 133350"/>
              <a:gd name="connsiteX7" fmla="*/ 42863 w 190500"/>
              <a:gd name="connsiteY7" fmla="*/ 133350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0500" h="133350">
                <a:moveTo>
                  <a:pt x="42863" y="133350"/>
                </a:moveTo>
                <a:cubicBezTo>
                  <a:pt x="19190" y="133350"/>
                  <a:pt x="0" y="114160"/>
                  <a:pt x="0" y="90488"/>
                </a:cubicBezTo>
                <a:cubicBezTo>
                  <a:pt x="0" y="68165"/>
                  <a:pt x="17064" y="49828"/>
                  <a:pt x="38860" y="47810"/>
                </a:cubicBezTo>
                <a:cubicBezTo>
                  <a:pt x="43318" y="20690"/>
                  <a:pt x="66868" y="0"/>
                  <a:pt x="95250" y="0"/>
                </a:cubicBezTo>
                <a:cubicBezTo>
                  <a:pt x="123633" y="0"/>
                  <a:pt x="147182" y="20690"/>
                  <a:pt x="151641" y="47810"/>
                </a:cubicBezTo>
                <a:cubicBezTo>
                  <a:pt x="173436" y="49828"/>
                  <a:pt x="190500" y="68165"/>
                  <a:pt x="190500" y="90488"/>
                </a:cubicBezTo>
                <a:cubicBezTo>
                  <a:pt x="190500" y="114160"/>
                  <a:pt x="171310" y="133350"/>
                  <a:pt x="147638" y="133350"/>
                </a:cubicBezTo>
                <a:cubicBezTo>
                  <a:pt x="105825" y="133350"/>
                  <a:pt x="79470" y="133350"/>
                  <a:pt x="42863" y="133350"/>
                </a:cubicBezTo>
                <a:close/>
              </a:path>
            </a:pathLst>
          </a:custGeom>
          <a:noFill/>
          <a:ln w="19050" cap="flat">
            <a:solidFill>
              <a:schemeClr val="bg1">
                <a:alpha val="17710"/>
              </a:schemeClr>
            </a:solidFill>
            <a:prstDash val="solid"/>
            <a:round/>
          </a:ln>
        </p:spPr>
        <p:txBody>
          <a:bodyPr rtlCol="0" anchor="ctr"/>
          <a:lstStyle/>
          <a:p>
            <a:endParaRPr lang="en-IL"/>
          </a:p>
        </p:txBody>
      </p:sp>
      <p:sp>
        <p:nvSpPr>
          <p:cNvPr id="10" name="Graphic 22">
            <a:extLst>
              <a:ext uri="{FF2B5EF4-FFF2-40B4-BE49-F238E27FC236}">
                <a16:creationId xmlns:a16="http://schemas.microsoft.com/office/drawing/2014/main" id="{BD519CE5-5320-473A-DD8E-8C601907ED0C}"/>
              </a:ext>
            </a:extLst>
          </p:cNvPr>
          <p:cNvSpPr/>
          <p:nvPr userDrawn="1"/>
        </p:nvSpPr>
        <p:spPr>
          <a:xfrm>
            <a:off x="11623753" y="1846486"/>
            <a:ext cx="152400" cy="185401"/>
          </a:xfrm>
          <a:custGeom>
            <a:avLst/>
            <a:gdLst>
              <a:gd name="connsiteX0" fmla="*/ 69552 w 152400"/>
              <a:gd name="connsiteY0" fmla="*/ 183051 h 185401"/>
              <a:gd name="connsiteX1" fmla="*/ 74203 w 152400"/>
              <a:gd name="connsiteY1" fmla="*/ 185216 h 185401"/>
              <a:gd name="connsiteX2" fmla="*/ 78197 w 152400"/>
              <a:gd name="connsiteY2" fmla="*/ 185216 h 185401"/>
              <a:gd name="connsiteX3" fmla="*/ 82848 w 152400"/>
              <a:gd name="connsiteY3" fmla="*/ 183051 h 185401"/>
              <a:gd name="connsiteX4" fmla="*/ 152400 w 152400"/>
              <a:gd name="connsiteY4" fmla="*/ 91469 h 185401"/>
              <a:gd name="connsiteX5" fmla="*/ 152400 w 152400"/>
              <a:gd name="connsiteY5" fmla="*/ 55274 h 185401"/>
              <a:gd name="connsiteX6" fmla="*/ 150824 w 152400"/>
              <a:gd name="connsiteY6" fmla="*/ 36301 h 185401"/>
              <a:gd name="connsiteX7" fmla="*/ 144338 w 152400"/>
              <a:gd name="connsiteY7" fmla="*/ 28327 h 185401"/>
              <a:gd name="connsiteX8" fmla="*/ 122089 w 152400"/>
              <a:gd name="connsiteY8" fmla="*/ 22090 h 185401"/>
              <a:gd name="connsiteX9" fmla="*/ 87577 w 152400"/>
              <a:gd name="connsiteY9" fmla="*/ 6348 h 185401"/>
              <a:gd name="connsiteX10" fmla="*/ 78679 w 152400"/>
              <a:gd name="connsiteY10" fmla="*/ 393 h 185401"/>
              <a:gd name="connsiteX11" fmla="*/ 73721 w 152400"/>
              <a:gd name="connsiteY11" fmla="*/ 393 h 185401"/>
              <a:gd name="connsiteX12" fmla="*/ 64823 w 152400"/>
              <a:gd name="connsiteY12" fmla="*/ 6348 h 185401"/>
              <a:gd name="connsiteX13" fmla="*/ 30311 w 152400"/>
              <a:gd name="connsiteY13" fmla="*/ 22090 h 185401"/>
              <a:gd name="connsiteX14" fmla="*/ 8062 w 152400"/>
              <a:gd name="connsiteY14" fmla="*/ 28327 h 185401"/>
              <a:gd name="connsiteX15" fmla="*/ 1577 w 152400"/>
              <a:gd name="connsiteY15" fmla="*/ 36301 h 185401"/>
              <a:gd name="connsiteX16" fmla="*/ 0 w 152400"/>
              <a:gd name="connsiteY16" fmla="*/ 55274 h 185401"/>
              <a:gd name="connsiteX17" fmla="*/ 0 w 152400"/>
              <a:gd name="connsiteY17" fmla="*/ 91469 h 185401"/>
              <a:gd name="connsiteX18" fmla="*/ 69552 w 152400"/>
              <a:gd name="connsiteY18" fmla="*/ 183051 h 185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2400" h="185401">
                <a:moveTo>
                  <a:pt x="69552" y="183051"/>
                </a:moveTo>
                <a:cubicBezTo>
                  <a:pt x="71660" y="184282"/>
                  <a:pt x="72715" y="184897"/>
                  <a:pt x="74203" y="185216"/>
                </a:cubicBezTo>
                <a:cubicBezTo>
                  <a:pt x="75358" y="185464"/>
                  <a:pt x="77042" y="185464"/>
                  <a:pt x="78197" y="185216"/>
                </a:cubicBezTo>
                <a:cubicBezTo>
                  <a:pt x="79685" y="184897"/>
                  <a:pt x="80740" y="184282"/>
                  <a:pt x="82848" y="183051"/>
                </a:cubicBezTo>
                <a:cubicBezTo>
                  <a:pt x="101403" y="172226"/>
                  <a:pt x="152400" y="138222"/>
                  <a:pt x="152400" y="91469"/>
                </a:cubicBezTo>
                <a:lnTo>
                  <a:pt x="152400" y="55274"/>
                </a:lnTo>
                <a:cubicBezTo>
                  <a:pt x="152400" y="45046"/>
                  <a:pt x="152400" y="39931"/>
                  <a:pt x="150824" y="36301"/>
                </a:cubicBezTo>
                <a:cubicBezTo>
                  <a:pt x="149221" y="32611"/>
                  <a:pt x="147624" y="30648"/>
                  <a:pt x="144338" y="28327"/>
                </a:cubicBezTo>
                <a:cubicBezTo>
                  <a:pt x="141104" y="26044"/>
                  <a:pt x="134765" y="24726"/>
                  <a:pt x="122089" y="22090"/>
                </a:cubicBezTo>
                <a:cubicBezTo>
                  <a:pt x="108116" y="19184"/>
                  <a:pt x="97386" y="13936"/>
                  <a:pt x="87577" y="6348"/>
                </a:cubicBezTo>
                <a:cubicBezTo>
                  <a:pt x="82872" y="2709"/>
                  <a:pt x="80521" y="889"/>
                  <a:pt x="78679" y="393"/>
                </a:cubicBezTo>
                <a:cubicBezTo>
                  <a:pt x="76737" y="-131"/>
                  <a:pt x="75663" y="-131"/>
                  <a:pt x="73721" y="393"/>
                </a:cubicBezTo>
                <a:cubicBezTo>
                  <a:pt x="71879" y="889"/>
                  <a:pt x="69528" y="2709"/>
                  <a:pt x="64823" y="6348"/>
                </a:cubicBezTo>
                <a:cubicBezTo>
                  <a:pt x="55014" y="13936"/>
                  <a:pt x="44284" y="19184"/>
                  <a:pt x="30311" y="22090"/>
                </a:cubicBezTo>
                <a:cubicBezTo>
                  <a:pt x="17634" y="24726"/>
                  <a:pt x="11296" y="26044"/>
                  <a:pt x="8062" y="28327"/>
                </a:cubicBezTo>
                <a:cubicBezTo>
                  <a:pt x="4776" y="30648"/>
                  <a:pt x="3179" y="32611"/>
                  <a:pt x="1577" y="36301"/>
                </a:cubicBezTo>
                <a:cubicBezTo>
                  <a:pt x="0" y="39931"/>
                  <a:pt x="0" y="45046"/>
                  <a:pt x="0" y="55274"/>
                </a:cubicBezTo>
                <a:lnTo>
                  <a:pt x="0" y="91469"/>
                </a:lnTo>
                <a:cubicBezTo>
                  <a:pt x="0" y="138222"/>
                  <a:pt x="50996" y="172226"/>
                  <a:pt x="69552" y="183051"/>
                </a:cubicBezTo>
                <a:close/>
              </a:path>
            </a:pathLst>
          </a:custGeom>
          <a:noFill/>
          <a:ln w="19050" cap="flat">
            <a:solidFill>
              <a:schemeClr val="bg1">
                <a:alpha val="17710"/>
              </a:schemeClr>
            </a:solidFill>
            <a:prstDash val="solid"/>
            <a:round/>
          </a:ln>
        </p:spPr>
        <p:txBody>
          <a:bodyPr rtlCol="0" anchor="ctr"/>
          <a:lstStyle/>
          <a:p>
            <a:endParaRPr lang="en-IL"/>
          </a:p>
        </p:txBody>
      </p:sp>
    </p:spTree>
    <p:extLst>
      <p:ext uri="{BB962C8B-B14F-4D97-AF65-F5344CB8AC3E}">
        <p14:creationId xmlns:p14="http://schemas.microsoft.com/office/powerpoint/2010/main" val="281600075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ank_dark_04">
    <p:spTree>
      <p:nvGrpSpPr>
        <p:cNvPr id="1" name=""/>
        <p:cNvGrpSpPr/>
        <p:nvPr/>
      </p:nvGrpSpPr>
      <p:grpSpPr>
        <a:xfrm>
          <a:off x="0" y="0"/>
          <a:ext cx="0" cy="0"/>
          <a:chOff x="0" y="0"/>
          <a:chExt cx="0" cy="0"/>
        </a:xfrm>
      </p:grpSpPr>
      <p:pic>
        <p:nvPicPr>
          <p:cNvPr id="2" name="Picture 1" descr="A blue and black grid&#10;&#10;Description automatically generated">
            <a:extLst>
              <a:ext uri="{FF2B5EF4-FFF2-40B4-BE49-F238E27FC236}">
                <a16:creationId xmlns:a16="http://schemas.microsoft.com/office/drawing/2014/main" id="{B5591FE5-79E2-0BE9-D781-5F669027DA4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0" y="0"/>
            <a:ext cx="14630400" cy="8229600"/>
          </a:xfrm>
          <a:prstGeom prst="rect">
            <a:avLst/>
          </a:prstGeom>
        </p:spPr>
      </p:pic>
      <p:pic>
        <p:nvPicPr>
          <p:cNvPr id="5" name="Picture 4">
            <a:extLst>
              <a:ext uri="{FF2B5EF4-FFF2-40B4-BE49-F238E27FC236}">
                <a16:creationId xmlns:a16="http://schemas.microsoft.com/office/drawing/2014/main" id="{5716F706-5460-3F67-6B84-65C36A56E604}"/>
              </a:ext>
            </a:extLst>
          </p:cNvPr>
          <p:cNvPicPr>
            <a:picLocks noChangeAspect="1"/>
          </p:cNvPicPr>
          <p:nvPr userDrawn="1"/>
        </p:nvPicPr>
        <p:blipFill>
          <a:blip r:embed="rId3"/>
          <a:stretch>
            <a:fillRect/>
          </a:stretch>
        </p:blipFill>
        <p:spPr>
          <a:xfrm>
            <a:off x="571655" y="7874360"/>
            <a:ext cx="873252" cy="113467"/>
          </a:xfrm>
          <a:prstGeom prst="rect">
            <a:avLst/>
          </a:prstGeom>
        </p:spPr>
      </p:pic>
      <p:sp>
        <p:nvSpPr>
          <p:cNvPr id="6" name="Slide Number Placeholder 5">
            <a:extLst>
              <a:ext uri="{FF2B5EF4-FFF2-40B4-BE49-F238E27FC236}">
                <a16:creationId xmlns:a16="http://schemas.microsoft.com/office/drawing/2014/main" id="{B8B2A004-B568-B99E-73C2-8A00664DCDBB}"/>
              </a:ext>
            </a:extLst>
          </p:cNvPr>
          <p:cNvSpPr txBox="1">
            <a:spLocks/>
          </p:cNvSpPr>
          <p:nvPr userDrawn="1"/>
        </p:nvSpPr>
        <p:spPr>
          <a:xfrm>
            <a:off x="10771632" y="7627623"/>
            <a:ext cx="3291840" cy="438150"/>
          </a:xfrm>
          <a:prstGeom prst="rect">
            <a:avLst/>
          </a:prstGeom>
        </p:spPr>
        <p:txBody>
          <a:bodyPr vert="horz" lIns="0" tIns="54864" rIns="0" bIns="54864" rtlCol="0" anchor="b"/>
          <a:lstStyle>
            <a:defPPr>
              <a:defRPr lang="en-US"/>
            </a:defPPr>
            <a:lvl1pPr marL="0" algn="l" defTabSz="1218960" rtl="0" eaLnBrk="1" latinLnBrk="0" hangingPunct="1">
              <a:defRPr sz="1200" kern="1200">
                <a:solidFill>
                  <a:schemeClr val="bg2">
                    <a:lumMod val="40000"/>
                    <a:lumOff val="60000"/>
                  </a:schemeClr>
                </a:solidFill>
                <a:latin typeface="+mn-lt"/>
                <a:ea typeface="+mn-ea"/>
                <a:cs typeface="+mn-cs"/>
              </a:defRPr>
            </a:lvl1pPr>
            <a:lvl2pPr marL="609475" algn="l" defTabSz="1218960" rtl="0" eaLnBrk="1" latinLnBrk="0" hangingPunct="1">
              <a:defRPr sz="2400" kern="1200">
                <a:solidFill>
                  <a:schemeClr val="tx1"/>
                </a:solidFill>
                <a:latin typeface="+mn-lt"/>
                <a:ea typeface="+mn-ea"/>
                <a:cs typeface="+mn-cs"/>
              </a:defRPr>
            </a:lvl2pPr>
            <a:lvl3pPr marL="1218960" algn="l" defTabSz="1218960" rtl="0" eaLnBrk="1" latinLnBrk="0" hangingPunct="1">
              <a:defRPr sz="2400" kern="1200">
                <a:solidFill>
                  <a:schemeClr val="tx1"/>
                </a:solidFill>
                <a:latin typeface="+mn-lt"/>
                <a:ea typeface="+mn-ea"/>
                <a:cs typeface="+mn-cs"/>
              </a:defRPr>
            </a:lvl3pPr>
            <a:lvl4pPr marL="1828437" algn="l" defTabSz="1218960" rtl="0" eaLnBrk="1" latinLnBrk="0" hangingPunct="1">
              <a:defRPr sz="2400" kern="1200">
                <a:solidFill>
                  <a:schemeClr val="tx1"/>
                </a:solidFill>
                <a:latin typeface="+mn-lt"/>
                <a:ea typeface="+mn-ea"/>
                <a:cs typeface="+mn-cs"/>
              </a:defRPr>
            </a:lvl4pPr>
            <a:lvl5pPr marL="2437918" algn="l" defTabSz="1218960" rtl="0" eaLnBrk="1" latinLnBrk="0" hangingPunct="1">
              <a:defRPr sz="2400" kern="1200">
                <a:solidFill>
                  <a:schemeClr val="tx1"/>
                </a:solidFill>
                <a:latin typeface="+mn-lt"/>
                <a:ea typeface="+mn-ea"/>
                <a:cs typeface="+mn-cs"/>
              </a:defRPr>
            </a:lvl5pPr>
            <a:lvl6pPr marL="3047392" algn="l" defTabSz="1218960" rtl="0" eaLnBrk="1" latinLnBrk="0" hangingPunct="1">
              <a:defRPr sz="2400" kern="1200">
                <a:solidFill>
                  <a:schemeClr val="tx1"/>
                </a:solidFill>
                <a:latin typeface="+mn-lt"/>
                <a:ea typeface="+mn-ea"/>
                <a:cs typeface="+mn-cs"/>
              </a:defRPr>
            </a:lvl6pPr>
            <a:lvl7pPr marL="3656867" algn="l" defTabSz="1218960" rtl="0" eaLnBrk="1" latinLnBrk="0" hangingPunct="1">
              <a:defRPr sz="2400" kern="1200">
                <a:solidFill>
                  <a:schemeClr val="tx1"/>
                </a:solidFill>
                <a:latin typeface="+mn-lt"/>
                <a:ea typeface="+mn-ea"/>
                <a:cs typeface="+mn-cs"/>
              </a:defRPr>
            </a:lvl7pPr>
            <a:lvl8pPr marL="4266347" algn="l" defTabSz="1218960" rtl="0" eaLnBrk="1" latinLnBrk="0" hangingPunct="1">
              <a:defRPr sz="2400" kern="1200">
                <a:solidFill>
                  <a:schemeClr val="tx1"/>
                </a:solidFill>
                <a:latin typeface="+mn-lt"/>
                <a:ea typeface="+mn-ea"/>
                <a:cs typeface="+mn-cs"/>
              </a:defRPr>
            </a:lvl8pPr>
            <a:lvl9pPr marL="4875825" algn="l" defTabSz="1218960" rtl="0" eaLnBrk="1" latinLnBrk="0" hangingPunct="1">
              <a:defRPr sz="2400" kern="1200">
                <a:solidFill>
                  <a:schemeClr val="tx1"/>
                </a:solidFill>
                <a:latin typeface="+mn-lt"/>
                <a:ea typeface="+mn-ea"/>
                <a:cs typeface="+mn-cs"/>
              </a:defRPr>
            </a:lvl9pPr>
          </a:lstStyle>
          <a:p>
            <a:pPr algn="r" defTabSz="1097225"/>
            <a:fld id="{C87E8D51-AD08-48EE-84A7-E19A6D3C2143}" type="slidenum">
              <a:rPr lang="en-US" sz="840" kern="1200" smtClean="0">
                <a:solidFill>
                  <a:schemeClr val="bg1"/>
                </a:solidFill>
                <a:latin typeface="+mn-lt"/>
                <a:ea typeface="+mn-ea"/>
                <a:cs typeface="+mn-cs"/>
              </a:rPr>
              <a:pPr algn="r" defTabSz="1097225"/>
              <a:t>‹#›</a:t>
            </a:fld>
            <a:endParaRPr lang="en-US" sz="840" kern="1200">
              <a:solidFill>
                <a:schemeClr val="bg1"/>
              </a:solidFill>
              <a:latin typeface="+mn-lt"/>
              <a:ea typeface="+mn-ea"/>
              <a:cs typeface="+mn-cs"/>
            </a:endParaRPr>
          </a:p>
        </p:txBody>
      </p:sp>
    </p:spTree>
    <p:extLst>
      <p:ext uri="{BB962C8B-B14F-4D97-AF65-F5344CB8AC3E}">
        <p14:creationId xmlns:p14="http://schemas.microsoft.com/office/powerpoint/2010/main" val="187993998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losing_slide_01">
    <p:spTree>
      <p:nvGrpSpPr>
        <p:cNvPr id="1" name=""/>
        <p:cNvGrpSpPr/>
        <p:nvPr/>
      </p:nvGrpSpPr>
      <p:grpSpPr>
        <a:xfrm>
          <a:off x="0" y="0"/>
          <a:ext cx="0" cy="0"/>
          <a:chOff x="0" y="0"/>
          <a:chExt cx="0" cy="0"/>
        </a:xfrm>
      </p:grpSpPr>
      <p:pic>
        <p:nvPicPr>
          <p:cNvPr id="7" name="Picture 6" descr="A close-up of a blue square&#10;&#10;Description automatically generated">
            <a:extLst>
              <a:ext uri="{FF2B5EF4-FFF2-40B4-BE49-F238E27FC236}">
                <a16:creationId xmlns:a16="http://schemas.microsoft.com/office/drawing/2014/main" id="{D954F5C8-5E68-EDB5-2568-C47C6CD85CF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4630400" cy="8229600"/>
          </a:xfrm>
          <a:prstGeom prst="rect">
            <a:avLst/>
          </a:prstGeom>
        </p:spPr>
      </p:pic>
      <p:pic>
        <p:nvPicPr>
          <p:cNvPr id="5" name="Picture 4">
            <a:extLst>
              <a:ext uri="{FF2B5EF4-FFF2-40B4-BE49-F238E27FC236}">
                <a16:creationId xmlns:a16="http://schemas.microsoft.com/office/drawing/2014/main" id="{F5D71FF9-4E19-BA20-5577-793B9C83A3DC}"/>
              </a:ext>
            </a:extLst>
          </p:cNvPr>
          <p:cNvPicPr>
            <a:picLocks noChangeAspect="1"/>
          </p:cNvPicPr>
          <p:nvPr userDrawn="1"/>
        </p:nvPicPr>
        <p:blipFill>
          <a:blip r:embed="rId3"/>
          <a:stretch>
            <a:fillRect/>
          </a:stretch>
        </p:blipFill>
        <p:spPr>
          <a:xfrm>
            <a:off x="5897435" y="1893481"/>
            <a:ext cx="2835530" cy="398659"/>
          </a:xfrm>
          <a:prstGeom prst="rect">
            <a:avLst/>
          </a:prstGeom>
        </p:spPr>
      </p:pic>
      <p:pic>
        <p:nvPicPr>
          <p:cNvPr id="3" name="Picture 2">
            <a:extLst>
              <a:ext uri="{FF2B5EF4-FFF2-40B4-BE49-F238E27FC236}">
                <a16:creationId xmlns:a16="http://schemas.microsoft.com/office/drawing/2014/main" id="{D353BAB5-7650-786B-9F58-A603AB830133}"/>
              </a:ext>
            </a:extLst>
          </p:cNvPr>
          <p:cNvPicPr>
            <a:picLocks noChangeAspect="1"/>
          </p:cNvPicPr>
          <p:nvPr userDrawn="1"/>
        </p:nvPicPr>
        <p:blipFill>
          <a:blip r:embed="rId4"/>
          <a:stretch>
            <a:fillRect/>
          </a:stretch>
        </p:blipFill>
        <p:spPr>
          <a:xfrm>
            <a:off x="5948452" y="7324927"/>
            <a:ext cx="2733498" cy="235140"/>
          </a:xfrm>
          <a:prstGeom prst="rect">
            <a:avLst/>
          </a:prstGeom>
        </p:spPr>
      </p:pic>
      <p:sp>
        <p:nvSpPr>
          <p:cNvPr id="6" name="TextBox 5">
            <a:extLst>
              <a:ext uri="{FF2B5EF4-FFF2-40B4-BE49-F238E27FC236}">
                <a16:creationId xmlns:a16="http://schemas.microsoft.com/office/drawing/2014/main" id="{9B6F9A8B-92DC-50E6-E0B1-F4EA522B23CE}"/>
              </a:ext>
            </a:extLst>
          </p:cNvPr>
          <p:cNvSpPr txBox="1"/>
          <p:nvPr userDrawn="1"/>
        </p:nvSpPr>
        <p:spPr>
          <a:xfrm>
            <a:off x="2139867" y="3143004"/>
            <a:ext cx="10350665" cy="2585323"/>
          </a:xfrm>
          <a:prstGeom prst="rect">
            <a:avLst/>
          </a:prstGeom>
          <a:noFill/>
        </p:spPr>
        <p:txBody>
          <a:bodyPr wrap="square" rtlCol="0">
            <a:spAutoFit/>
          </a:bodyPr>
          <a:lstStyle/>
          <a:p>
            <a:pPr marL="0" marR="0" lvl="0" indent="0" algn="ctr" defTabSz="1097280" rtl="0" eaLnBrk="1" fontAlgn="auto" latinLnBrk="0" hangingPunct="1">
              <a:lnSpc>
                <a:spcPct val="100000"/>
              </a:lnSpc>
              <a:spcBef>
                <a:spcPts val="0"/>
              </a:spcBef>
              <a:spcAft>
                <a:spcPts val="0"/>
              </a:spcAft>
              <a:buClrTx/>
              <a:buSzTx/>
              <a:buFontTx/>
              <a:buNone/>
              <a:tabLst/>
              <a:defRPr/>
            </a:pPr>
            <a:r>
              <a:rPr lang="en-US" sz="5400" b="1" i="0" spc="100" baseline="0">
                <a:solidFill>
                  <a:schemeClr val="bg1"/>
                </a:solidFill>
                <a:effectLst/>
                <a:latin typeface="Aptos" panose="020B0004020202020204" pitchFamily="34" charset="0"/>
              </a:rPr>
              <a:t>Securing the Applications Driving Our World</a:t>
            </a:r>
            <a:endParaRPr lang="en-US" sz="5400" b="1" i="0" spc="100" baseline="0">
              <a:solidFill>
                <a:schemeClr val="bg1"/>
              </a:solidFill>
              <a:latin typeface="Aptos" panose="020B0004020202020204" pitchFamily="34" charset="0"/>
            </a:endParaRPr>
          </a:p>
          <a:p>
            <a:pPr algn="ctr"/>
            <a:endParaRPr lang="en-IL" sz="5400" b="1" i="0" spc="100" baseline="0">
              <a:solidFill>
                <a:schemeClr val="bg1"/>
              </a:solidFill>
              <a:latin typeface="Arial Nova" panose="020B0504020202020204" pitchFamily="34" charset="0"/>
            </a:endParaRPr>
          </a:p>
        </p:txBody>
      </p:sp>
    </p:spTree>
    <p:extLst>
      <p:ext uri="{BB962C8B-B14F-4D97-AF65-F5344CB8AC3E}">
        <p14:creationId xmlns:p14="http://schemas.microsoft.com/office/powerpoint/2010/main" val="24088825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_2">
    <p:spTree>
      <p:nvGrpSpPr>
        <p:cNvPr id="1" name=""/>
        <p:cNvGrpSpPr/>
        <p:nvPr/>
      </p:nvGrpSpPr>
      <p:grpSpPr>
        <a:xfrm>
          <a:off x="0" y="0"/>
          <a:ext cx="0" cy="0"/>
          <a:chOff x="0" y="0"/>
          <a:chExt cx="0" cy="0"/>
        </a:xfrm>
      </p:grpSpPr>
      <p:pic>
        <p:nvPicPr>
          <p:cNvPr id="7" name="Picture 6" descr="A blue and white background&#10;&#10;Description automatically generated">
            <a:extLst>
              <a:ext uri="{FF2B5EF4-FFF2-40B4-BE49-F238E27FC236}">
                <a16:creationId xmlns:a16="http://schemas.microsoft.com/office/drawing/2014/main" id="{03730E62-AEA5-22F2-930C-5D2BF50E67C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4630400" cy="8229600"/>
          </a:xfrm>
          <a:prstGeom prst="rect">
            <a:avLst/>
          </a:prstGeom>
        </p:spPr>
      </p:pic>
      <p:sp>
        <p:nvSpPr>
          <p:cNvPr id="10" name="Text Placeholder 6"/>
          <p:cNvSpPr>
            <a:spLocks noGrp="1"/>
          </p:cNvSpPr>
          <p:nvPr>
            <p:ph type="body" sz="quarter" idx="13" hasCustomPrompt="1"/>
          </p:nvPr>
        </p:nvSpPr>
        <p:spPr>
          <a:xfrm>
            <a:off x="633412" y="1346241"/>
            <a:ext cx="3628472" cy="1945189"/>
          </a:xfrm>
          <a:prstGeom prst="rect">
            <a:avLst/>
          </a:prstGeom>
        </p:spPr>
        <p:txBody>
          <a:bodyPr>
            <a:normAutofit/>
          </a:bodyPr>
          <a:lstStyle>
            <a:lvl1pPr marL="0" indent="0" algn="l" defTabSz="1462992" rtl="0" eaLnBrk="1" latinLnBrk="0" hangingPunct="1">
              <a:lnSpc>
                <a:spcPts val="5760"/>
              </a:lnSpc>
              <a:spcBef>
                <a:spcPct val="20000"/>
              </a:spcBef>
              <a:buClr>
                <a:schemeClr val="accent2"/>
              </a:buClr>
              <a:buSzPct val="85000"/>
              <a:buFont typeface="Arial" pitchFamily="34" charset="0"/>
              <a:buNone/>
              <a:tabLst>
                <a:tab pos="4023226" algn="l"/>
              </a:tabLst>
              <a:defRPr lang="en-US" sz="4800" b="1" i="0" kern="1200" spc="0" baseline="0" dirty="0" smtClean="0">
                <a:solidFill>
                  <a:schemeClr val="bg1"/>
                </a:solidFill>
                <a:latin typeface="Aptos" panose="020B0004020202020204" pitchFamily="34" charset="0"/>
                <a:ea typeface="+mn-ea"/>
                <a:cs typeface="Arial" pitchFamily="34" charset="0"/>
              </a:defRPr>
            </a:lvl1pPr>
          </a:lstStyle>
          <a:p>
            <a:pPr lvl="0"/>
            <a:r>
              <a:rPr lang="en-US"/>
              <a:t>Agenda</a:t>
            </a:r>
          </a:p>
        </p:txBody>
      </p:sp>
      <p:sp>
        <p:nvSpPr>
          <p:cNvPr id="8" name="Content Placeholder 5">
            <a:extLst>
              <a:ext uri="{FF2B5EF4-FFF2-40B4-BE49-F238E27FC236}">
                <a16:creationId xmlns:a16="http://schemas.microsoft.com/office/drawing/2014/main" id="{17F6AF6C-69B8-C57F-7DA3-286F59125050}"/>
              </a:ext>
            </a:extLst>
          </p:cNvPr>
          <p:cNvSpPr>
            <a:spLocks noGrp="1"/>
          </p:cNvSpPr>
          <p:nvPr>
            <p:ph sz="quarter" idx="15"/>
          </p:nvPr>
        </p:nvSpPr>
        <p:spPr>
          <a:xfrm>
            <a:off x="5308600" y="1570038"/>
            <a:ext cx="8688388" cy="5856247"/>
          </a:xfrm>
        </p:spPr>
        <p:txBody>
          <a:bodyPr/>
          <a:lstStyle>
            <a:lvl1pPr marL="274320" indent="-274320" algn="l" rtl="0">
              <a:lnSpc>
                <a:spcPct val="100000"/>
              </a:lnSpc>
              <a:buClr>
                <a:srgbClr val="353AB0"/>
              </a:buClr>
              <a:buFont typeface="Arial" panose="020B0604020202020204" pitchFamily="34" charset="0"/>
              <a:buChar char="•"/>
              <a:defRPr lang="en-US" dirty="0" smtClean="0">
                <a:solidFill>
                  <a:schemeClr val="accent2"/>
                </a:solidFill>
              </a:defRPr>
            </a:lvl1pPr>
            <a:lvl2pPr marL="548640" indent="0" algn="l" rtl="0">
              <a:buClr>
                <a:schemeClr val="bg1"/>
              </a:buClr>
              <a:buFontTx/>
              <a:buNone/>
              <a:defRPr u="none">
                <a:solidFill>
                  <a:schemeClr val="bg1"/>
                </a:solidFill>
              </a:defRPr>
            </a:lvl2pPr>
          </a:lstStyle>
          <a:p>
            <a:pPr lvl="0"/>
            <a:r>
              <a:rPr lang="en-GB"/>
              <a:t>Click to edit Master text styles</a:t>
            </a:r>
          </a:p>
          <a:p>
            <a:pPr lvl="1"/>
            <a:r>
              <a:rPr lang="en-GB"/>
              <a:t>Second level</a:t>
            </a:r>
          </a:p>
        </p:txBody>
      </p:sp>
      <p:pic>
        <p:nvPicPr>
          <p:cNvPr id="4" name="Picture 3">
            <a:extLst>
              <a:ext uri="{FF2B5EF4-FFF2-40B4-BE49-F238E27FC236}">
                <a16:creationId xmlns:a16="http://schemas.microsoft.com/office/drawing/2014/main" id="{1A534DA7-7F69-736A-3D7D-4EE4A00FD1D6}"/>
              </a:ext>
            </a:extLst>
          </p:cNvPr>
          <p:cNvPicPr>
            <a:picLocks noChangeAspect="1"/>
          </p:cNvPicPr>
          <p:nvPr userDrawn="1"/>
        </p:nvPicPr>
        <p:blipFill>
          <a:blip r:embed="rId3"/>
          <a:stretch>
            <a:fillRect/>
          </a:stretch>
        </p:blipFill>
        <p:spPr>
          <a:xfrm>
            <a:off x="571655" y="7874360"/>
            <a:ext cx="873252" cy="113467"/>
          </a:xfrm>
          <a:prstGeom prst="rect">
            <a:avLst/>
          </a:prstGeom>
        </p:spPr>
      </p:pic>
      <p:sp>
        <p:nvSpPr>
          <p:cNvPr id="5" name="Slide Number Placeholder 5">
            <a:extLst>
              <a:ext uri="{FF2B5EF4-FFF2-40B4-BE49-F238E27FC236}">
                <a16:creationId xmlns:a16="http://schemas.microsoft.com/office/drawing/2014/main" id="{EFC6B40B-06C6-2375-0B46-50039D6D1E55}"/>
              </a:ext>
            </a:extLst>
          </p:cNvPr>
          <p:cNvSpPr txBox="1">
            <a:spLocks/>
          </p:cNvSpPr>
          <p:nvPr userDrawn="1"/>
        </p:nvSpPr>
        <p:spPr>
          <a:xfrm>
            <a:off x="10771632" y="7627623"/>
            <a:ext cx="3291840" cy="438150"/>
          </a:xfrm>
          <a:prstGeom prst="rect">
            <a:avLst/>
          </a:prstGeom>
        </p:spPr>
        <p:txBody>
          <a:bodyPr vert="horz" lIns="0" tIns="54864" rIns="0" bIns="54864" rtlCol="0" anchor="b"/>
          <a:lstStyle>
            <a:defPPr>
              <a:defRPr lang="en-US"/>
            </a:defPPr>
            <a:lvl1pPr marL="0" algn="l" defTabSz="1218960" rtl="0" eaLnBrk="1" latinLnBrk="0" hangingPunct="1">
              <a:defRPr sz="1200" kern="1200">
                <a:solidFill>
                  <a:schemeClr val="bg2">
                    <a:lumMod val="40000"/>
                    <a:lumOff val="60000"/>
                  </a:schemeClr>
                </a:solidFill>
                <a:latin typeface="+mn-lt"/>
                <a:ea typeface="+mn-ea"/>
                <a:cs typeface="+mn-cs"/>
              </a:defRPr>
            </a:lvl1pPr>
            <a:lvl2pPr marL="609475" algn="l" defTabSz="1218960" rtl="0" eaLnBrk="1" latinLnBrk="0" hangingPunct="1">
              <a:defRPr sz="2400" kern="1200">
                <a:solidFill>
                  <a:schemeClr val="tx1"/>
                </a:solidFill>
                <a:latin typeface="+mn-lt"/>
                <a:ea typeface="+mn-ea"/>
                <a:cs typeface="+mn-cs"/>
              </a:defRPr>
            </a:lvl2pPr>
            <a:lvl3pPr marL="1218960" algn="l" defTabSz="1218960" rtl="0" eaLnBrk="1" latinLnBrk="0" hangingPunct="1">
              <a:defRPr sz="2400" kern="1200">
                <a:solidFill>
                  <a:schemeClr val="tx1"/>
                </a:solidFill>
                <a:latin typeface="+mn-lt"/>
                <a:ea typeface="+mn-ea"/>
                <a:cs typeface="+mn-cs"/>
              </a:defRPr>
            </a:lvl3pPr>
            <a:lvl4pPr marL="1828437" algn="l" defTabSz="1218960" rtl="0" eaLnBrk="1" latinLnBrk="0" hangingPunct="1">
              <a:defRPr sz="2400" kern="1200">
                <a:solidFill>
                  <a:schemeClr val="tx1"/>
                </a:solidFill>
                <a:latin typeface="+mn-lt"/>
                <a:ea typeface="+mn-ea"/>
                <a:cs typeface="+mn-cs"/>
              </a:defRPr>
            </a:lvl4pPr>
            <a:lvl5pPr marL="2437918" algn="l" defTabSz="1218960" rtl="0" eaLnBrk="1" latinLnBrk="0" hangingPunct="1">
              <a:defRPr sz="2400" kern="1200">
                <a:solidFill>
                  <a:schemeClr val="tx1"/>
                </a:solidFill>
                <a:latin typeface="+mn-lt"/>
                <a:ea typeface="+mn-ea"/>
                <a:cs typeface="+mn-cs"/>
              </a:defRPr>
            </a:lvl5pPr>
            <a:lvl6pPr marL="3047392" algn="l" defTabSz="1218960" rtl="0" eaLnBrk="1" latinLnBrk="0" hangingPunct="1">
              <a:defRPr sz="2400" kern="1200">
                <a:solidFill>
                  <a:schemeClr val="tx1"/>
                </a:solidFill>
                <a:latin typeface="+mn-lt"/>
                <a:ea typeface="+mn-ea"/>
                <a:cs typeface="+mn-cs"/>
              </a:defRPr>
            </a:lvl6pPr>
            <a:lvl7pPr marL="3656867" algn="l" defTabSz="1218960" rtl="0" eaLnBrk="1" latinLnBrk="0" hangingPunct="1">
              <a:defRPr sz="2400" kern="1200">
                <a:solidFill>
                  <a:schemeClr val="tx1"/>
                </a:solidFill>
                <a:latin typeface="+mn-lt"/>
                <a:ea typeface="+mn-ea"/>
                <a:cs typeface="+mn-cs"/>
              </a:defRPr>
            </a:lvl7pPr>
            <a:lvl8pPr marL="4266347" algn="l" defTabSz="1218960" rtl="0" eaLnBrk="1" latinLnBrk="0" hangingPunct="1">
              <a:defRPr sz="2400" kern="1200">
                <a:solidFill>
                  <a:schemeClr val="tx1"/>
                </a:solidFill>
                <a:latin typeface="+mn-lt"/>
                <a:ea typeface="+mn-ea"/>
                <a:cs typeface="+mn-cs"/>
              </a:defRPr>
            </a:lvl8pPr>
            <a:lvl9pPr marL="4875825" algn="l" defTabSz="1218960" rtl="0" eaLnBrk="1" latinLnBrk="0" hangingPunct="1">
              <a:defRPr sz="2400" kern="1200">
                <a:solidFill>
                  <a:schemeClr val="tx1"/>
                </a:solidFill>
                <a:latin typeface="+mn-lt"/>
                <a:ea typeface="+mn-ea"/>
                <a:cs typeface="+mn-cs"/>
              </a:defRPr>
            </a:lvl9pPr>
          </a:lstStyle>
          <a:p>
            <a:pPr algn="r" defTabSz="1097225"/>
            <a:fld id="{C87E8D51-AD08-48EE-84A7-E19A6D3C2143}" type="slidenum">
              <a:rPr lang="en-US" sz="840" kern="1200" smtClean="0">
                <a:solidFill>
                  <a:srgbClr val="121185"/>
                </a:solidFill>
                <a:latin typeface="+mn-lt"/>
                <a:ea typeface="+mn-ea"/>
                <a:cs typeface="+mn-cs"/>
              </a:rPr>
              <a:pPr algn="r" defTabSz="1097225"/>
              <a:t>‹#›</a:t>
            </a:fld>
            <a:endParaRPr lang="en-US" sz="840" kern="1200">
              <a:solidFill>
                <a:srgbClr val="121185"/>
              </a:solidFill>
              <a:latin typeface="+mn-lt"/>
              <a:ea typeface="+mn-ea"/>
              <a:cs typeface="+mn-cs"/>
            </a:endParaRPr>
          </a:p>
        </p:txBody>
      </p:sp>
      <p:sp>
        <p:nvSpPr>
          <p:cNvPr id="2" name="TextBox 1">
            <a:extLst>
              <a:ext uri="{FF2B5EF4-FFF2-40B4-BE49-F238E27FC236}">
                <a16:creationId xmlns:a16="http://schemas.microsoft.com/office/drawing/2014/main" id="{8D15553F-DD87-2569-E19C-734F9FB290F7}"/>
              </a:ext>
            </a:extLst>
          </p:cNvPr>
          <p:cNvSpPr txBox="1"/>
          <p:nvPr userDrawn="1"/>
        </p:nvSpPr>
        <p:spPr>
          <a:xfrm>
            <a:off x="-1679171" y="1080655"/>
            <a:ext cx="1495062" cy="1569660"/>
          </a:xfrm>
          <a:prstGeom prst="rect">
            <a:avLst/>
          </a:prstGeom>
          <a:noFill/>
        </p:spPr>
        <p:txBody>
          <a:bodyPr wrap="square" rtlCol="0">
            <a:spAutoFit/>
          </a:bodyPr>
          <a:lstStyle/>
          <a:p>
            <a:pPr algn="ctr"/>
            <a:r>
              <a:rPr lang="en-IL" sz="1600">
                <a:solidFill>
                  <a:schemeClr val="accent4">
                    <a:lumMod val="60000"/>
                    <a:lumOff val="40000"/>
                  </a:schemeClr>
                </a:solidFill>
              </a:rPr>
              <a:t>Please make sure to type the word “Agenda” or any other title that you need</a:t>
            </a:r>
          </a:p>
        </p:txBody>
      </p:sp>
      <p:sp>
        <p:nvSpPr>
          <p:cNvPr id="3" name="Graphic 11">
            <a:extLst>
              <a:ext uri="{FF2B5EF4-FFF2-40B4-BE49-F238E27FC236}">
                <a16:creationId xmlns:a16="http://schemas.microsoft.com/office/drawing/2014/main" id="{EAC93162-296C-61B6-F30A-F0D798A89C04}"/>
              </a:ext>
            </a:extLst>
          </p:cNvPr>
          <p:cNvSpPr/>
          <p:nvPr userDrawn="1"/>
        </p:nvSpPr>
        <p:spPr>
          <a:xfrm>
            <a:off x="-1145787" y="541930"/>
            <a:ext cx="428293" cy="385769"/>
          </a:xfrm>
          <a:custGeom>
            <a:avLst/>
            <a:gdLst>
              <a:gd name="connsiteX0" fmla="*/ 1162897 w 1179370"/>
              <a:gd name="connsiteY0" fmla="*/ 877491 h 1062275"/>
              <a:gd name="connsiteX1" fmla="*/ 929228 w 1179370"/>
              <a:gd name="connsiteY1" fmla="*/ 469535 h 1062275"/>
              <a:gd name="connsiteX2" fmla="*/ 695559 w 1179370"/>
              <a:gd name="connsiteY2" fmla="*/ 61579 h 1062275"/>
              <a:gd name="connsiteX3" fmla="*/ 483811 w 1179370"/>
              <a:gd name="connsiteY3" fmla="*/ 61579 h 1062275"/>
              <a:gd name="connsiteX4" fmla="*/ 250142 w 1179370"/>
              <a:gd name="connsiteY4" fmla="*/ 469535 h 1062275"/>
              <a:gd name="connsiteX5" fmla="*/ 16568 w 1179370"/>
              <a:gd name="connsiteY5" fmla="*/ 877491 h 1062275"/>
              <a:gd name="connsiteX6" fmla="*/ 122395 w 1179370"/>
              <a:gd name="connsiteY6" fmla="*/ 1062276 h 1062275"/>
              <a:gd name="connsiteX7" fmla="*/ 1056976 w 1179370"/>
              <a:gd name="connsiteY7" fmla="*/ 1062276 h 1062275"/>
              <a:gd name="connsiteX8" fmla="*/ 1162802 w 1179370"/>
              <a:gd name="connsiteY8" fmla="*/ 877491 h 1062275"/>
              <a:gd name="connsiteX9" fmla="*/ 537858 w 1179370"/>
              <a:gd name="connsiteY9" fmla="*/ 311420 h 1062275"/>
              <a:gd name="connsiteX10" fmla="*/ 643685 w 1179370"/>
              <a:gd name="connsiteY10" fmla="*/ 311420 h 1062275"/>
              <a:gd name="connsiteX11" fmla="*/ 643685 w 1179370"/>
              <a:gd name="connsiteY11" fmla="*/ 398574 h 1062275"/>
              <a:gd name="connsiteX12" fmla="*/ 628567 w 1179370"/>
              <a:gd name="connsiteY12" fmla="*/ 705660 h 1062275"/>
              <a:gd name="connsiteX13" fmla="*/ 551843 w 1179370"/>
              <a:gd name="connsiteY13" fmla="*/ 705660 h 1062275"/>
              <a:gd name="connsiteX14" fmla="*/ 537764 w 1179370"/>
              <a:gd name="connsiteY14" fmla="*/ 402955 h 1062275"/>
              <a:gd name="connsiteX15" fmla="*/ 537764 w 1179370"/>
              <a:gd name="connsiteY15" fmla="*/ 311515 h 1062275"/>
              <a:gd name="connsiteX16" fmla="*/ 589732 w 1179370"/>
              <a:gd name="connsiteY16" fmla="*/ 922258 h 1062275"/>
              <a:gd name="connsiteX17" fmla="*/ 523874 w 1179370"/>
              <a:gd name="connsiteY17" fmla="*/ 854726 h 1062275"/>
              <a:gd name="connsiteX18" fmla="*/ 589732 w 1179370"/>
              <a:gd name="connsiteY18" fmla="*/ 788337 h 1062275"/>
              <a:gd name="connsiteX19" fmla="*/ 655590 w 1179370"/>
              <a:gd name="connsiteY19" fmla="*/ 854726 h 1062275"/>
              <a:gd name="connsiteX20" fmla="*/ 589732 w 1179370"/>
              <a:gd name="connsiteY20" fmla="*/ 922258 h 106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79370" h="1062275">
                <a:moveTo>
                  <a:pt x="1162897" y="877491"/>
                </a:moveTo>
                <a:lnTo>
                  <a:pt x="929228" y="469535"/>
                </a:lnTo>
                <a:lnTo>
                  <a:pt x="695559" y="61579"/>
                </a:lnTo>
                <a:cubicBezTo>
                  <a:pt x="648504" y="-20526"/>
                  <a:pt x="530866" y="-20526"/>
                  <a:pt x="483811" y="61579"/>
                </a:cubicBezTo>
                <a:lnTo>
                  <a:pt x="250142" y="469535"/>
                </a:lnTo>
                <a:lnTo>
                  <a:pt x="16568" y="877491"/>
                </a:lnTo>
                <a:cubicBezTo>
                  <a:pt x="-30487" y="959596"/>
                  <a:pt x="28285" y="1062276"/>
                  <a:pt x="122395" y="1062276"/>
                </a:cubicBezTo>
                <a:lnTo>
                  <a:pt x="1056976" y="1062276"/>
                </a:lnTo>
                <a:cubicBezTo>
                  <a:pt x="1151086" y="1062276"/>
                  <a:pt x="1209857" y="959596"/>
                  <a:pt x="1162802" y="877491"/>
                </a:cubicBezTo>
                <a:close/>
                <a:moveTo>
                  <a:pt x="537858" y="311420"/>
                </a:moveTo>
                <a:lnTo>
                  <a:pt x="643685" y="311420"/>
                </a:lnTo>
                <a:lnTo>
                  <a:pt x="643685" y="398574"/>
                </a:lnTo>
                <a:cubicBezTo>
                  <a:pt x="643685" y="491157"/>
                  <a:pt x="631779" y="674037"/>
                  <a:pt x="628567" y="705660"/>
                </a:cubicBezTo>
                <a:lnTo>
                  <a:pt x="551843" y="705660"/>
                </a:lnTo>
                <a:cubicBezTo>
                  <a:pt x="549669" y="675180"/>
                  <a:pt x="537764" y="494395"/>
                  <a:pt x="537764" y="402955"/>
                </a:cubicBezTo>
                <a:lnTo>
                  <a:pt x="537764" y="311515"/>
                </a:lnTo>
                <a:close/>
                <a:moveTo>
                  <a:pt x="589732" y="922258"/>
                </a:moveTo>
                <a:cubicBezTo>
                  <a:pt x="551937" y="922258"/>
                  <a:pt x="523874" y="896160"/>
                  <a:pt x="523874" y="854726"/>
                </a:cubicBezTo>
                <a:cubicBezTo>
                  <a:pt x="523874" y="816626"/>
                  <a:pt x="551937" y="788337"/>
                  <a:pt x="589732" y="788337"/>
                </a:cubicBezTo>
                <a:cubicBezTo>
                  <a:pt x="629701" y="788337"/>
                  <a:pt x="655590" y="817769"/>
                  <a:pt x="655590" y="854726"/>
                </a:cubicBezTo>
                <a:cubicBezTo>
                  <a:pt x="655590" y="893969"/>
                  <a:pt x="631874" y="922258"/>
                  <a:pt x="589732" y="922258"/>
                </a:cubicBezTo>
                <a:close/>
              </a:path>
            </a:pathLst>
          </a:custGeom>
          <a:solidFill>
            <a:schemeClr val="accent4">
              <a:lumMod val="60000"/>
              <a:lumOff val="40000"/>
            </a:schemeClr>
          </a:solidFill>
          <a:ln w="9449" cap="flat">
            <a:noFill/>
            <a:prstDash val="solid"/>
            <a:miter/>
          </a:ln>
        </p:spPr>
        <p:txBody>
          <a:bodyPr rtlCol="0" anchor="ctr"/>
          <a:lstStyle/>
          <a:p>
            <a:endParaRPr lang="en-IL"/>
          </a:p>
        </p:txBody>
      </p:sp>
    </p:spTree>
    <p:extLst>
      <p:ext uri="{BB962C8B-B14F-4D97-AF65-F5344CB8AC3E}">
        <p14:creationId xmlns:p14="http://schemas.microsoft.com/office/powerpoint/2010/main" val="29354084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Main_divider_01">
    <p:spTree>
      <p:nvGrpSpPr>
        <p:cNvPr id="1" name=""/>
        <p:cNvGrpSpPr/>
        <p:nvPr/>
      </p:nvGrpSpPr>
      <p:grpSpPr>
        <a:xfrm>
          <a:off x="0" y="0"/>
          <a:ext cx="0" cy="0"/>
          <a:chOff x="0" y="0"/>
          <a:chExt cx="0" cy="0"/>
        </a:xfrm>
      </p:grpSpPr>
      <p:pic>
        <p:nvPicPr>
          <p:cNvPr id="2" name="Picture 1" descr="A blue and purple background&#10;&#10;Description automatically generated">
            <a:extLst>
              <a:ext uri="{FF2B5EF4-FFF2-40B4-BE49-F238E27FC236}">
                <a16:creationId xmlns:a16="http://schemas.microsoft.com/office/drawing/2014/main" id="{D736FF0B-1540-3001-F78E-935166D754C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33" y="0"/>
            <a:ext cx="14641034" cy="8235582"/>
          </a:xfrm>
          <a:prstGeom prst="rect">
            <a:avLst/>
          </a:prstGeom>
        </p:spPr>
      </p:pic>
      <p:sp>
        <p:nvSpPr>
          <p:cNvPr id="10" name="Text Placeholder 8">
            <a:extLst>
              <a:ext uri="{FF2B5EF4-FFF2-40B4-BE49-F238E27FC236}">
                <a16:creationId xmlns:a16="http://schemas.microsoft.com/office/drawing/2014/main" id="{B5135448-F214-921C-1885-82E039715D6B}"/>
              </a:ext>
            </a:extLst>
          </p:cNvPr>
          <p:cNvSpPr>
            <a:spLocks noGrp="1"/>
          </p:cNvSpPr>
          <p:nvPr>
            <p:ph type="body" sz="quarter" idx="11" hasCustomPrompt="1"/>
          </p:nvPr>
        </p:nvSpPr>
        <p:spPr>
          <a:xfrm>
            <a:off x="2659495" y="1780787"/>
            <a:ext cx="9310255" cy="2580436"/>
          </a:xfrm>
        </p:spPr>
        <p:txBody>
          <a:bodyPr anchor="b" anchorCtr="0">
            <a:noAutofit/>
          </a:bodyPr>
          <a:lstStyle>
            <a:lvl1pPr marL="0" indent="0" algn="ctr">
              <a:buFontTx/>
              <a:buNone/>
              <a:defRPr sz="6400" b="1" spc="100" baseline="0">
                <a:solidFill>
                  <a:schemeClr val="bg1"/>
                </a:solidFill>
              </a:defRPr>
            </a:lvl1pPr>
            <a:lvl2pPr marL="548640" indent="0" algn="ctr">
              <a:buFontTx/>
              <a:buNone/>
              <a:defRPr sz="5400">
                <a:solidFill>
                  <a:schemeClr val="bg1"/>
                </a:solidFill>
              </a:defRPr>
            </a:lvl2pPr>
            <a:lvl3pPr marL="1097280" indent="0" algn="ctr">
              <a:buFontTx/>
              <a:buNone/>
              <a:defRPr sz="5400">
                <a:solidFill>
                  <a:schemeClr val="bg1"/>
                </a:solidFill>
              </a:defRPr>
            </a:lvl3pPr>
            <a:lvl4pPr marL="1645920" indent="0" algn="ctr">
              <a:buFontTx/>
              <a:buNone/>
              <a:defRPr sz="5400">
                <a:solidFill>
                  <a:schemeClr val="bg1"/>
                </a:solidFill>
              </a:defRPr>
            </a:lvl4pPr>
            <a:lvl5pPr marL="2194560" indent="0" algn="ctr">
              <a:buFontTx/>
              <a:buNone/>
              <a:defRPr sz="5400">
                <a:solidFill>
                  <a:schemeClr val="bg1"/>
                </a:solidFill>
              </a:defRPr>
            </a:lvl5pPr>
          </a:lstStyle>
          <a:p>
            <a:pPr lvl="0"/>
            <a:r>
              <a:rPr lang="en-US"/>
              <a:t>Click to edit title</a:t>
            </a:r>
            <a:endParaRPr lang="en-IL"/>
          </a:p>
        </p:txBody>
      </p:sp>
      <p:pic>
        <p:nvPicPr>
          <p:cNvPr id="3" name="Picture 2">
            <a:extLst>
              <a:ext uri="{FF2B5EF4-FFF2-40B4-BE49-F238E27FC236}">
                <a16:creationId xmlns:a16="http://schemas.microsoft.com/office/drawing/2014/main" id="{FC0C9A8B-53FB-A5E8-09F7-04AB9A0D4B97}"/>
              </a:ext>
            </a:extLst>
          </p:cNvPr>
          <p:cNvPicPr>
            <a:picLocks noChangeAspect="1"/>
          </p:cNvPicPr>
          <p:nvPr userDrawn="1"/>
        </p:nvPicPr>
        <p:blipFill>
          <a:blip r:embed="rId3"/>
          <a:stretch>
            <a:fillRect/>
          </a:stretch>
        </p:blipFill>
        <p:spPr>
          <a:xfrm>
            <a:off x="571655" y="7874360"/>
            <a:ext cx="873252" cy="113467"/>
          </a:xfrm>
          <a:prstGeom prst="rect">
            <a:avLst/>
          </a:prstGeom>
        </p:spPr>
      </p:pic>
      <p:sp>
        <p:nvSpPr>
          <p:cNvPr id="5" name="Slide Number Placeholder 5">
            <a:extLst>
              <a:ext uri="{FF2B5EF4-FFF2-40B4-BE49-F238E27FC236}">
                <a16:creationId xmlns:a16="http://schemas.microsoft.com/office/drawing/2014/main" id="{685E5F22-FE96-CFF0-F0D1-B7C789903F9D}"/>
              </a:ext>
            </a:extLst>
          </p:cNvPr>
          <p:cNvSpPr txBox="1">
            <a:spLocks/>
          </p:cNvSpPr>
          <p:nvPr userDrawn="1"/>
        </p:nvSpPr>
        <p:spPr>
          <a:xfrm>
            <a:off x="10771632" y="7627623"/>
            <a:ext cx="3291840" cy="438150"/>
          </a:xfrm>
          <a:prstGeom prst="rect">
            <a:avLst/>
          </a:prstGeom>
        </p:spPr>
        <p:txBody>
          <a:bodyPr vert="horz" lIns="0" tIns="54864" rIns="0" bIns="54864" rtlCol="0" anchor="b"/>
          <a:lstStyle>
            <a:defPPr>
              <a:defRPr lang="en-US"/>
            </a:defPPr>
            <a:lvl1pPr marL="0" algn="l" defTabSz="1218960" rtl="0" eaLnBrk="1" latinLnBrk="0" hangingPunct="1">
              <a:defRPr sz="1200" kern="1200">
                <a:solidFill>
                  <a:schemeClr val="bg2">
                    <a:lumMod val="40000"/>
                    <a:lumOff val="60000"/>
                  </a:schemeClr>
                </a:solidFill>
                <a:latin typeface="+mn-lt"/>
                <a:ea typeface="+mn-ea"/>
                <a:cs typeface="+mn-cs"/>
              </a:defRPr>
            </a:lvl1pPr>
            <a:lvl2pPr marL="609475" algn="l" defTabSz="1218960" rtl="0" eaLnBrk="1" latinLnBrk="0" hangingPunct="1">
              <a:defRPr sz="2400" kern="1200">
                <a:solidFill>
                  <a:schemeClr val="tx1"/>
                </a:solidFill>
                <a:latin typeface="+mn-lt"/>
                <a:ea typeface="+mn-ea"/>
                <a:cs typeface="+mn-cs"/>
              </a:defRPr>
            </a:lvl2pPr>
            <a:lvl3pPr marL="1218960" algn="l" defTabSz="1218960" rtl="0" eaLnBrk="1" latinLnBrk="0" hangingPunct="1">
              <a:defRPr sz="2400" kern="1200">
                <a:solidFill>
                  <a:schemeClr val="tx1"/>
                </a:solidFill>
                <a:latin typeface="+mn-lt"/>
                <a:ea typeface="+mn-ea"/>
                <a:cs typeface="+mn-cs"/>
              </a:defRPr>
            </a:lvl3pPr>
            <a:lvl4pPr marL="1828437" algn="l" defTabSz="1218960" rtl="0" eaLnBrk="1" latinLnBrk="0" hangingPunct="1">
              <a:defRPr sz="2400" kern="1200">
                <a:solidFill>
                  <a:schemeClr val="tx1"/>
                </a:solidFill>
                <a:latin typeface="+mn-lt"/>
                <a:ea typeface="+mn-ea"/>
                <a:cs typeface="+mn-cs"/>
              </a:defRPr>
            </a:lvl4pPr>
            <a:lvl5pPr marL="2437918" algn="l" defTabSz="1218960" rtl="0" eaLnBrk="1" latinLnBrk="0" hangingPunct="1">
              <a:defRPr sz="2400" kern="1200">
                <a:solidFill>
                  <a:schemeClr val="tx1"/>
                </a:solidFill>
                <a:latin typeface="+mn-lt"/>
                <a:ea typeface="+mn-ea"/>
                <a:cs typeface="+mn-cs"/>
              </a:defRPr>
            </a:lvl5pPr>
            <a:lvl6pPr marL="3047392" algn="l" defTabSz="1218960" rtl="0" eaLnBrk="1" latinLnBrk="0" hangingPunct="1">
              <a:defRPr sz="2400" kern="1200">
                <a:solidFill>
                  <a:schemeClr val="tx1"/>
                </a:solidFill>
                <a:latin typeface="+mn-lt"/>
                <a:ea typeface="+mn-ea"/>
                <a:cs typeface="+mn-cs"/>
              </a:defRPr>
            </a:lvl6pPr>
            <a:lvl7pPr marL="3656867" algn="l" defTabSz="1218960" rtl="0" eaLnBrk="1" latinLnBrk="0" hangingPunct="1">
              <a:defRPr sz="2400" kern="1200">
                <a:solidFill>
                  <a:schemeClr val="tx1"/>
                </a:solidFill>
                <a:latin typeface="+mn-lt"/>
                <a:ea typeface="+mn-ea"/>
                <a:cs typeface="+mn-cs"/>
              </a:defRPr>
            </a:lvl7pPr>
            <a:lvl8pPr marL="4266347" algn="l" defTabSz="1218960" rtl="0" eaLnBrk="1" latinLnBrk="0" hangingPunct="1">
              <a:defRPr sz="2400" kern="1200">
                <a:solidFill>
                  <a:schemeClr val="tx1"/>
                </a:solidFill>
                <a:latin typeface="+mn-lt"/>
                <a:ea typeface="+mn-ea"/>
                <a:cs typeface="+mn-cs"/>
              </a:defRPr>
            </a:lvl8pPr>
            <a:lvl9pPr marL="4875825" algn="l" defTabSz="1218960" rtl="0" eaLnBrk="1" latinLnBrk="0" hangingPunct="1">
              <a:defRPr sz="2400" kern="1200">
                <a:solidFill>
                  <a:schemeClr val="tx1"/>
                </a:solidFill>
                <a:latin typeface="+mn-lt"/>
                <a:ea typeface="+mn-ea"/>
                <a:cs typeface="+mn-cs"/>
              </a:defRPr>
            </a:lvl9pPr>
          </a:lstStyle>
          <a:p>
            <a:pPr algn="r" defTabSz="1097225"/>
            <a:fld id="{C87E8D51-AD08-48EE-84A7-E19A6D3C2143}" type="slidenum">
              <a:rPr lang="en-US" sz="840" kern="1200" smtClean="0">
                <a:solidFill>
                  <a:schemeClr val="bg1"/>
                </a:solidFill>
                <a:latin typeface="+mn-lt"/>
                <a:ea typeface="+mn-ea"/>
                <a:cs typeface="+mn-cs"/>
              </a:rPr>
              <a:pPr algn="r" defTabSz="1097225"/>
              <a:t>‹#›</a:t>
            </a:fld>
            <a:endParaRPr lang="en-US" sz="840" kern="1200">
              <a:solidFill>
                <a:schemeClr val="bg1"/>
              </a:solidFill>
              <a:latin typeface="+mn-lt"/>
              <a:ea typeface="+mn-ea"/>
              <a:cs typeface="+mn-cs"/>
            </a:endParaRPr>
          </a:p>
        </p:txBody>
      </p:sp>
      <p:sp>
        <p:nvSpPr>
          <p:cNvPr id="4" name="Graphic 11">
            <a:extLst>
              <a:ext uri="{FF2B5EF4-FFF2-40B4-BE49-F238E27FC236}">
                <a16:creationId xmlns:a16="http://schemas.microsoft.com/office/drawing/2014/main" id="{B02A4156-87B0-731B-F20A-A21F5A0C6908}"/>
              </a:ext>
            </a:extLst>
          </p:cNvPr>
          <p:cNvSpPr/>
          <p:nvPr userDrawn="1"/>
        </p:nvSpPr>
        <p:spPr>
          <a:xfrm>
            <a:off x="3088202" y="1268509"/>
            <a:ext cx="190500" cy="171450"/>
          </a:xfrm>
          <a:custGeom>
            <a:avLst/>
            <a:gdLst>
              <a:gd name="connsiteX0" fmla="*/ 142875 w 190500"/>
              <a:gd name="connsiteY0" fmla="*/ 133350 h 171450"/>
              <a:gd name="connsiteX1" fmla="*/ 190500 w 190500"/>
              <a:gd name="connsiteY1" fmla="*/ 85725 h 171450"/>
              <a:gd name="connsiteX2" fmla="*/ 142875 w 190500"/>
              <a:gd name="connsiteY2" fmla="*/ 38100 h 171450"/>
              <a:gd name="connsiteX3" fmla="*/ 47625 w 190500"/>
              <a:gd name="connsiteY3" fmla="*/ 38100 h 171450"/>
              <a:gd name="connsiteX4" fmla="*/ 0 w 190500"/>
              <a:gd name="connsiteY4" fmla="*/ 85725 h 171450"/>
              <a:gd name="connsiteX5" fmla="*/ 47625 w 190500"/>
              <a:gd name="connsiteY5" fmla="*/ 133350 h 171450"/>
              <a:gd name="connsiteX6" fmla="*/ 114300 w 190500"/>
              <a:gd name="connsiteY6" fmla="*/ 0 h 171450"/>
              <a:gd name="connsiteX7" fmla="*/ 76200 w 190500"/>
              <a:gd name="connsiteY7" fmla="*/ 17145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0500" h="171450">
                <a:moveTo>
                  <a:pt x="142875" y="133350"/>
                </a:moveTo>
                <a:lnTo>
                  <a:pt x="190500" y="85725"/>
                </a:lnTo>
                <a:lnTo>
                  <a:pt x="142875" y="38100"/>
                </a:lnTo>
                <a:moveTo>
                  <a:pt x="47625" y="38100"/>
                </a:moveTo>
                <a:lnTo>
                  <a:pt x="0" y="85725"/>
                </a:lnTo>
                <a:lnTo>
                  <a:pt x="47625" y="133350"/>
                </a:lnTo>
                <a:moveTo>
                  <a:pt x="114300" y="0"/>
                </a:moveTo>
                <a:lnTo>
                  <a:pt x="76200" y="171450"/>
                </a:lnTo>
              </a:path>
            </a:pathLst>
          </a:custGeom>
          <a:noFill/>
          <a:ln w="19050" cap="flat">
            <a:solidFill>
              <a:schemeClr val="bg1">
                <a:alpha val="18000"/>
              </a:schemeClr>
            </a:solidFill>
            <a:prstDash val="solid"/>
            <a:round/>
          </a:ln>
        </p:spPr>
        <p:txBody>
          <a:bodyPr rtlCol="0" anchor="ctr"/>
          <a:lstStyle/>
          <a:p>
            <a:endParaRPr lang="en-IL"/>
          </a:p>
        </p:txBody>
      </p:sp>
      <p:sp>
        <p:nvSpPr>
          <p:cNvPr id="6" name="Graphic 16">
            <a:extLst>
              <a:ext uri="{FF2B5EF4-FFF2-40B4-BE49-F238E27FC236}">
                <a16:creationId xmlns:a16="http://schemas.microsoft.com/office/drawing/2014/main" id="{B5E707EB-6319-CD71-A256-D430D05F90C8}"/>
              </a:ext>
            </a:extLst>
          </p:cNvPr>
          <p:cNvSpPr/>
          <p:nvPr userDrawn="1"/>
        </p:nvSpPr>
        <p:spPr>
          <a:xfrm>
            <a:off x="3791891" y="457202"/>
            <a:ext cx="190500" cy="133350"/>
          </a:xfrm>
          <a:custGeom>
            <a:avLst/>
            <a:gdLst>
              <a:gd name="connsiteX0" fmla="*/ 42863 w 190500"/>
              <a:gd name="connsiteY0" fmla="*/ 133350 h 133350"/>
              <a:gd name="connsiteX1" fmla="*/ 0 w 190500"/>
              <a:gd name="connsiteY1" fmla="*/ 90488 h 133350"/>
              <a:gd name="connsiteX2" fmla="*/ 38860 w 190500"/>
              <a:gd name="connsiteY2" fmla="*/ 47810 h 133350"/>
              <a:gd name="connsiteX3" fmla="*/ 95250 w 190500"/>
              <a:gd name="connsiteY3" fmla="*/ 0 h 133350"/>
              <a:gd name="connsiteX4" fmla="*/ 151641 w 190500"/>
              <a:gd name="connsiteY4" fmla="*/ 47810 h 133350"/>
              <a:gd name="connsiteX5" fmla="*/ 190500 w 190500"/>
              <a:gd name="connsiteY5" fmla="*/ 90488 h 133350"/>
              <a:gd name="connsiteX6" fmla="*/ 147638 w 190500"/>
              <a:gd name="connsiteY6" fmla="*/ 133350 h 133350"/>
              <a:gd name="connsiteX7" fmla="*/ 42863 w 190500"/>
              <a:gd name="connsiteY7" fmla="*/ 133350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0500" h="133350">
                <a:moveTo>
                  <a:pt x="42863" y="133350"/>
                </a:moveTo>
                <a:cubicBezTo>
                  <a:pt x="19190" y="133350"/>
                  <a:pt x="0" y="114160"/>
                  <a:pt x="0" y="90488"/>
                </a:cubicBezTo>
                <a:cubicBezTo>
                  <a:pt x="0" y="68165"/>
                  <a:pt x="17064" y="49828"/>
                  <a:pt x="38860" y="47810"/>
                </a:cubicBezTo>
                <a:cubicBezTo>
                  <a:pt x="43318" y="20690"/>
                  <a:pt x="66868" y="0"/>
                  <a:pt x="95250" y="0"/>
                </a:cubicBezTo>
                <a:cubicBezTo>
                  <a:pt x="123633" y="0"/>
                  <a:pt x="147182" y="20690"/>
                  <a:pt x="151641" y="47810"/>
                </a:cubicBezTo>
                <a:cubicBezTo>
                  <a:pt x="173436" y="49828"/>
                  <a:pt x="190500" y="68165"/>
                  <a:pt x="190500" y="90488"/>
                </a:cubicBezTo>
                <a:cubicBezTo>
                  <a:pt x="190500" y="114160"/>
                  <a:pt x="171310" y="133350"/>
                  <a:pt x="147638" y="133350"/>
                </a:cubicBezTo>
                <a:cubicBezTo>
                  <a:pt x="105825" y="133350"/>
                  <a:pt x="79470" y="133350"/>
                  <a:pt x="42863" y="133350"/>
                </a:cubicBezTo>
                <a:close/>
              </a:path>
            </a:pathLst>
          </a:custGeom>
          <a:noFill/>
          <a:ln w="19050" cap="flat">
            <a:solidFill>
              <a:schemeClr val="bg1">
                <a:alpha val="18000"/>
              </a:schemeClr>
            </a:solidFill>
            <a:prstDash val="solid"/>
            <a:round/>
          </a:ln>
        </p:spPr>
        <p:txBody>
          <a:bodyPr rtlCol="0" anchor="ctr"/>
          <a:lstStyle/>
          <a:p>
            <a:endParaRPr lang="en-IL"/>
          </a:p>
        </p:txBody>
      </p:sp>
      <p:sp>
        <p:nvSpPr>
          <p:cNvPr id="7" name="Graphic 22">
            <a:extLst>
              <a:ext uri="{FF2B5EF4-FFF2-40B4-BE49-F238E27FC236}">
                <a16:creationId xmlns:a16="http://schemas.microsoft.com/office/drawing/2014/main" id="{979DD8D7-E2DB-B1B1-EF93-1F3B30949631}"/>
              </a:ext>
            </a:extLst>
          </p:cNvPr>
          <p:cNvSpPr/>
          <p:nvPr userDrawn="1"/>
        </p:nvSpPr>
        <p:spPr>
          <a:xfrm>
            <a:off x="1057609" y="467835"/>
            <a:ext cx="152400" cy="185401"/>
          </a:xfrm>
          <a:custGeom>
            <a:avLst/>
            <a:gdLst>
              <a:gd name="connsiteX0" fmla="*/ 69552 w 152400"/>
              <a:gd name="connsiteY0" fmla="*/ 183051 h 185401"/>
              <a:gd name="connsiteX1" fmla="*/ 74203 w 152400"/>
              <a:gd name="connsiteY1" fmla="*/ 185216 h 185401"/>
              <a:gd name="connsiteX2" fmla="*/ 78197 w 152400"/>
              <a:gd name="connsiteY2" fmla="*/ 185216 h 185401"/>
              <a:gd name="connsiteX3" fmla="*/ 82848 w 152400"/>
              <a:gd name="connsiteY3" fmla="*/ 183051 h 185401"/>
              <a:gd name="connsiteX4" fmla="*/ 152400 w 152400"/>
              <a:gd name="connsiteY4" fmla="*/ 91469 h 185401"/>
              <a:gd name="connsiteX5" fmla="*/ 152400 w 152400"/>
              <a:gd name="connsiteY5" fmla="*/ 55274 h 185401"/>
              <a:gd name="connsiteX6" fmla="*/ 150824 w 152400"/>
              <a:gd name="connsiteY6" fmla="*/ 36301 h 185401"/>
              <a:gd name="connsiteX7" fmla="*/ 144338 w 152400"/>
              <a:gd name="connsiteY7" fmla="*/ 28327 h 185401"/>
              <a:gd name="connsiteX8" fmla="*/ 122089 w 152400"/>
              <a:gd name="connsiteY8" fmla="*/ 22090 h 185401"/>
              <a:gd name="connsiteX9" fmla="*/ 87577 w 152400"/>
              <a:gd name="connsiteY9" fmla="*/ 6348 h 185401"/>
              <a:gd name="connsiteX10" fmla="*/ 78679 w 152400"/>
              <a:gd name="connsiteY10" fmla="*/ 393 h 185401"/>
              <a:gd name="connsiteX11" fmla="*/ 73721 w 152400"/>
              <a:gd name="connsiteY11" fmla="*/ 393 h 185401"/>
              <a:gd name="connsiteX12" fmla="*/ 64823 w 152400"/>
              <a:gd name="connsiteY12" fmla="*/ 6348 h 185401"/>
              <a:gd name="connsiteX13" fmla="*/ 30311 w 152400"/>
              <a:gd name="connsiteY13" fmla="*/ 22090 h 185401"/>
              <a:gd name="connsiteX14" fmla="*/ 8062 w 152400"/>
              <a:gd name="connsiteY14" fmla="*/ 28327 h 185401"/>
              <a:gd name="connsiteX15" fmla="*/ 1577 w 152400"/>
              <a:gd name="connsiteY15" fmla="*/ 36301 h 185401"/>
              <a:gd name="connsiteX16" fmla="*/ 0 w 152400"/>
              <a:gd name="connsiteY16" fmla="*/ 55274 h 185401"/>
              <a:gd name="connsiteX17" fmla="*/ 0 w 152400"/>
              <a:gd name="connsiteY17" fmla="*/ 91469 h 185401"/>
              <a:gd name="connsiteX18" fmla="*/ 69552 w 152400"/>
              <a:gd name="connsiteY18" fmla="*/ 183051 h 185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2400" h="185401">
                <a:moveTo>
                  <a:pt x="69552" y="183051"/>
                </a:moveTo>
                <a:cubicBezTo>
                  <a:pt x="71660" y="184282"/>
                  <a:pt x="72715" y="184897"/>
                  <a:pt x="74203" y="185216"/>
                </a:cubicBezTo>
                <a:cubicBezTo>
                  <a:pt x="75358" y="185464"/>
                  <a:pt x="77042" y="185464"/>
                  <a:pt x="78197" y="185216"/>
                </a:cubicBezTo>
                <a:cubicBezTo>
                  <a:pt x="79685" y="184897"/>
                  <a:pt x="80740" y="184282"/>
                  <a:pt x="82848" y="183051"/>
                </a:cubicBezTo>
                <a:cubicBezTo>
                  <a:pt x="101403" y="172226"/>
                  <a:pt x="152400" y="138222"/>
                  <a:pt x="152400" y="91469"/>
                </a:cubicBezTo>
                <a:lnTo>
                  <a:pt x="152400" y="55274"/>
                </a:lnTo>
                <a:cubicBezTo>
                  <a:pt x="152400" y="45046"/>
                  <a:pt x="152400" y="39931"/>
                  <a:pt x="150824" y="36301"/>
                </a:cubicBezTo>
                <a:cubicBezTo>
                  <a:pt x="149221" y="32611"/>
                  <a:pt x="147624" y="30648"/>
                  <a:pt x="144338" y="28327"/>
                </a:cubicBezTo>
                <a:cubicBezTo>
                  <a:pt x="141104" y="26044"/>
                  <a:pt x="134765" y="24726"/>
                  <a:pt x="122089" y="22090"/>
                </a:cubicBezTo>
                <a:cubicBezTo>
                  <a:pt x="108116" y="19184"/>
                  <a:pt x="97386" y="13936"/>
                  <a:pt x="87577" y="6348"/>
                </a:cubicBezTo>
                <a:cubicBezTo>
                  <a:pt x="82872" y="2709"/>
                  <a:pt x="80521" y="889"/>
                  <a:pt x="78679" y="393"/>
                </a:cubicBezTo>
                <a:cubicBezTo>
                  <a:pt x="76737" y="-131"/>
                  <a:pt x="75663" y="-131"/>
                  <a:pt x="73721" y="393"/>
                </a:cubicBezTo>
                <a:cubicBezTo>
                  <a:pt x="71879" y="889"/>
                  <a:pt x="69528" y="2709"/>
                  <a:pt x="64823" y="6348"/>
                </a:cubicBezTo>
                <a:cubicBezTo>
                  <a:pt x="55014" y="13936"/>
                  <a:pt x="44284" y="19184"/>
                  <a:pt x="30311" y="22090"/>
                </a:cubicBezTo>
                <a:cubicBezTo>
                  <a:pt x="17634" y="24726"/>
                  <a:pt x="11296" y="26044"/>
                  <a:pt x="8062" y="28327"/>
                </a:cubicBezTo>
                <a:cubicBezTo>
                  <a:pt x="4776" y="30648"/>
                  <a:pt x="3179" y="32611"/>
                  <a:pt x="1577" y="36301"/>
                </a:cubicBezTo>
                <a:cubicBezTo>
                  <a:pt x="0" y="39931"/>
                  <a:pt x="0" y="45046"/>
                  <a:pt x="0" y="55274"/>
                </a:cubicBezTo>
                <a:lnTo>
                  <a:pt x="0" y="91469"/>
                </a:lnTo>
                <a:cubicBezTo>
                  <a:pt x="0" y="138222"/>
                  <a:pt x="50996" y="172226"/>
                  <a:pt x="69552" y="183051"/>
                </a:cubicBezTo>
                <a:close/>
              </a:path>
            </a:pathLst>
          </a:custGeom>
          <a:noFill/>
          <a:ln w="19050" cap="flat">
            <a:solidFill>
              <a:schemeClr val="bg1">
                <a:alpha val="18000"/>
              </a:schemeClr>
            </a:solidFill>
            <a:prstDash val="solid"/>
            <a:round/>
          </a:ln>
        </p:spPr>
        <p:txBody>
          <a:bodyPr rtlCol="0" anchor="ctr"/>
          <a:lstStyle/>
          <a:p>
            <a:endParaRPr lang="en-IL"/>
          </a:p>
        </p:txBody>
      </p:sp>
      <p:sp>
        <p:nvSpPr>
          <p:cNvPr id="8" name="Graphic 14">
            <a:extLst>
              <a:ext uri="{FF2B5EF4-FFF2-40B4-BE49-F238E27FC236}">
                <a16:creationId xmlns:a16="http://schemas.microsoft.com/office/drawing/2014/main" id="{94CACAFB-E1E9-EBA1-8CDF-39F729032AE8}"/>
              </a:ext>
            </a:extLst>
          </p:cNvPr>
          <p:cNvSpPr/>
          <p:nvPr userDrawn="1"/>
        </p:nvSpPr>
        <p:spPr>
          <a:xfrm>
            <a:off x="13191013" y="4418438"/>
            <a:ext cx="195518" cy="171489"/>
          </a:xfrm>
          <a:custGeom>
            <a:avLst/>
            <a:gdLst>
              <a:gd name="connsiteX0" fmla="*/ 97760 w 195518"/>
              <a:gd name="connsiteY0" fmla="*/ 61952 h 171489"/>
              <a:gd name="connsiteX1" fmla="*/ 97760 w 195518"/>
              <a:gd name="connsiteY1" fmla="*/ 100052 h 171489"/>
              <a:gd name="connsiteX2" fmla="*/ 88237 w 195518"/>
              <a:gd name="connsiteY2" fmla="*/ 138152 h 171489"/>
              <a:gd name="connsiteX3" fmla="*/ 107287 w 195518"/>
              <a:gd name="connsiteY3" fmla="*/ 138152 h 171489"/>
              <a:gd name="connsiteX4" fmla="*/ 84570 w 195518"/>
              <a:gd name="connsiteY4" fmla="*/ 13296 h 171489"/>
              <a:gd name="connsiteX5" fmla="*/ 6228 w 195518"/>
              <a:gd name="connsiteY5" fmla="*/ 148613 h 171489"/>
              <a:gd name="connsiteX6" fmla="*/ 31 w 195518"/>
              <a:gd name="connsiteY6" fmla="*/ 162952 h 171489"/>
              <a:gd name="connsiteX7" fmla="*/ 3903 w 195518"/>
              <a:gd name="connsiteY7" fmla="*/ 169668 h 171489"/>
              <a:gd name="connsiteX8" fmla="*/ 19417 w 195518"/>
              <a:gd name="connsiteY8" fmla="*/ 171490 h 171489"/>
              <a:gd name="connsiteX9" fmla="*/ 176101 w 195518"/>
              <a:gd name="connsiteY9" fmla="*/ 171490 h 171489"/>
              <a:gd name="connsiteX10" fmla="*/ 191615 w 195518"/>
              <a:gd name="connsiteY10" fmla="*/ 169668 h 171489"/>
              <a:gd name="connsiteX11" fmla="*/ 195487 w 195518"/>
              <a:gd name="connsiteY11" fmla="*/ 162952 h 171489"/>
              <a:gd name="connsiteX12" fmla="*/ 189290 w 195518"/>
              <a:gd name="connsiteY12" fmla="*/ 148613 h 171489"/>
              <a:gd name="connsiteX13" fmla="*/ 110948 w 195518"/>
              <a:gd name="connsiteY13" fmla="*/ 13296 h 171489"/>
              <a:gd name="connsiteX14" fmla="*/ 101630 w 195518"/>
              <a:gd name="connsiteY14" fmla="*/ 822 h 171489"/>
              <a:gd name="connsiteX15" fmla="*/ 93890 w 195518"/>
              <a:gd name="connsiteY15" fmla="*/ 822 h 171489"/>
              <a:gd name="connsiteX16" fmla="*/ 84570 w 195518"/>
              <a:gd name="connsiteY16" fmla="*/ 13296 h 171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5518" h="171489">
                <a:moveTo>
                  <a:pt x="97760" y="61952"/>
                </a:moveTo>
                <a:lnTo>
                  <a:pt x="97760" y="100052"/>
                </a:lnTo>
                <a:moveTo>
                  <a:pt x="88237" y="138152"/>
                </a:moveTo>
                <a:lnTo>
                  <a:pt x="107287" y="138152"/>
                </a:lnTo>
                <a:moveTo>
                  <a:pt x="84570" y="13296"/>
                </a:moveTo>
                <a:lnTo>
                  <a:pt x="6228" y="148613"/>
                </a:lnTo>
                <a:cubicBezTo>
                  <a:pt x="1883" y="156119"/>
                  <a:pt x="-290" y="159872"/>
                  <a:pt x="31" y="162952"/>
                </a:cubicBezTo>
                <a:cubicBezTo>
                  <a:pt x="311" y="165638"/>
                  <a:pt x="1719" y="168080"/>
                  <a:pt x="3903" y="169668"/>
                </a:cubicBezTo>
                <a:cubicBezTo>
                  <a:pt x="6408" y="171490"/>
                  <a:pt x="10744" y="171490"/>
                  <a:pt x="19417" y="171490"/>
                </a:cubicBezTo>
                <a:lnTo>
                  <a:pt x="176101" y="171490"/>
                </a:lnTo>
                <a:cubicBezTo>
                  <a:pt x="184774" y="171490"/>
                  <a:pt x="189110" y="171490"/>
                  <a:pt x="191615" y="169668"/>
                </a:cubicBezTo>
                <a:cubicBezTo>
                  <a:pt x="193799" y="168080"/>
                  <a:pt x="195207" y="165638"/>
                  <a:pt x="195487" y="162952"/>
                </a:cubicBezTo>
                <a:cubicBezTo>
                  <a:pt x="195808" y="159872"/>
                  <a:pt x="193635" y="156119"/>
                  <a:pt x="189290" y="148613"/>
                </a:cubicBezTo>
                <a:lnTo>
                  <a:pt x="110948" y="13296"/>
                </a:lnTo>
                <a:cubicBezTo>
                  <a:pt x="106619" y="5817"/>
                  <a:pt x="104454" y="2077"/>
                  <a:pt x="101630" y="822"/>
                </a:cubicBezTo>
                <a:cubicBezTo>
                  <a:pt x="99165" y="-274"/>
                  <a:pt x="96353" y="-274"/>
                  <a:pt x="93890" y="822"/>
                </a:cubicBezTo>
                <a:cubicBezTo>
                  <a:pt x="91064" y="2077"/>
                  <a:pt x="88899" y="5817"/>
                  <a:pt x="84570" y="13296"/>
                </a:cubicBezTo>
                <a:close/>
              </a:path>
            </a:pathLst>
          </a:custGeom>
          <a:noFill/>
          <a:ln w="19050" cap="flat">
            <a:solidFill>
              <a:schemeClr val="bg1">
                <a:alpha val="18000"/>
              </a:schemeClr>
            </a:solidFill>
            <a:prstDash val="solid"/>
            <a:round/>
          </a:ln>
        </p:spPr>
        <p:txBody>
          <a:bodyPr rtlCol="0" anchor="ctr"/>
          <a:lstStyle/>
          <a:p>
            <a:endParaRPr lang="en-IL">
              <a:solidFill>
                <a:schemeClr val="bg1"/>
              </a:solidFill>
            </a:endParaRPr>
          </a:p>
        </p:txBody>
      </p:sp>
      <p:sp>
        <p:nvSpPr>
          <p:cNvPr id="9" name="Graphic 20">
            <a:extLst>
              <a:ext uri="{FF2B5EF4-FFF2-40B4-BE49-F238E27FC236}">
                <a16:creationId xmlns:a16="http://schemas.microsoft.com/office/drawing/2014/main" id="{106106C1-B5D9-7BD3-7889-3D14211C1D9B}"/>
              </a:ext>
            </a:extLst>
          </p:cNvPr>
          <p:cNvSpPr/>
          <p:nvPr userDrawn="1"/>
        </p:nvSpPr>
        <p:spPr>
          <a:xfrm>
            <a:off x="13942822" y="6504433"/>
            <a:ext cx="190500" cy="190500"/>
          </a:xfrm>
          <a:custGeom>
            <a:avLst/>
            <a:gdLst>
              <a:gd name="connsiteX0" fmla="*/ 95250 w 190500"/>
              <a:gd name="connsiteY0" fmla="*/ 0 h 190500"/>
              <a:gd name="connsiteX1" fmla="*/ 133350 w 190500"/>
              <a:gd name="connsiteY1" fmla="*/ 95250 h 190500"/>
              <a:gd name="connsiteX2" fmla="*/ 95250 w 190500"/>
              <a:gd name="connsiteY2" fmla="*/ 190500 h 190500"/>
              <a:gd name="connsiteX3" fmla="*/ 95250 w 190500"/>
              <a:gd name="connsiteY3" fmla="*/ 0 h 190500"/>
              <a:gd name="connsiteX4" fmla="*/ 57150 w 190500"/>
              <a:gd name="connsiteY4" fmla="*/ 95250 h 190500"/>
              <a:gd name="connsiteX5" fmla="*/ 95250 w 190500"/>
              <a:gd name="connsiteY5" fmla="*/ 190500 h 190500"/>
              <a:gd name="connsiteX6" fmla="*/ 95250 w 190500"/>
              <a:gd name="connsiteY6" fmla="*/ 0 h 190500"/>
              <a:gd name="connsiteX7" fmla="*/ 0 w 190500"/>
              <a:gd name="connsiteY7" fmla="*/ 95250 h 190500"/>
              <a:gd name="connsiteX8" fmla="*/ 95250 w 190500"/>
              <a:gd name="connsiteY8" fmla="*/ 190500 h 190500"/>
              <a:gd name="connsiteX9" fmla="*/ 95250 w 190500"/>
              <a:gd name="connsiteY9" fmla="*/ 0 h 190500"/>
              <a:gd name="connsiteX10" fmla="*/ 190500 w 190500"/>
              <a:gd name="connsiteY10" fmla="*/ 95250 h 190500"/>
              <a:gd name="connsiteX11" fmla="*/ 95250 w 190500"/>
              <a:gd name="connsiteY11" fmla="*/ 190500 h 190500"/>
              <a:gd name="connsiteX12" fmla="*/ 4763 w 190500"/>
              <a:gd name="connsiteY12" fmla="*/ 66675 h 190500"/>
              <a:gd name="connsiteX13" fmla="*/ 185738 w 190500"/>
              <a:gd name="connsiteY13" fmla="*/ 66675 h 190500"/>
              <a:gd name="connsiteX14" fmla="*/ 4763 w 190500"/>
              <a:gd name="connsiteY14" fmla="*/ 123825 h 190500"/>
              <a:gd name="connsiteX15" fmla="*/ 185738 w 190500"/>
              <a:gd name="connsiteY15" fmla="*/ 123825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0500" h="190500">
                <a:moveTo>
                  <a:pt x="95250" y="0"/>
                </a:moveTo>
                <a:cubicBezTo>
                  <a:pt x="119075" y="26083"/>
                  <a:pt x="132615" y="59932"/>
                  <a:pt x="133350" y="95250"/>
                </a:cubicBezTo>
                <a:cubicBezTo>
                  <a:pt x="132615" y="130569"/>
                  <a:pt x="119075" y="164417"/>
                  <a:pt x="95250" y="190500"/>
                </a:cubicBezTo>
                <a:moveTo>
                  <a:pt x="95250" y="0"/>
                </a:moveTo>
                <a:cubicBezTo>
                  <a:pt x="71425" y="26083"/>
                  <a:pt x="57886" y="59932"/>
                  <a:pt x="57150" y="95250"/>
                </a:cubicBezTo>
                <a:cubicBezTo>
                  <a:pt x="57886" y="130569"/>
                  <a:pt x="71425" y="164417"/>
                  <a:pt x="95250" y="190500"/>
                </a:cubicBezTo>
                <a:moveTo>
                  <a:pt x="95250" y="0"/>
                </a:moveTo>
                <a:cubicBezTo>
                  <a:pt x="42645" y="0"/>
                  <a:pt x="0" y="42645"/>
                  <a:pt x="0" y="95250"/>
                </a:cubicBezTo>
                <a:cubicBezTo>
                  <a:pt x="0" y="147855"/>
                  <a:pt x="42645" y="190500"/>
                  <a:pt x="95250" y="190500"/>
                </a:cubicBezTo>
                <a:moveTo>
                  <a:pt x="95250" y="0"/>
                </a:moveTo>
                <a:cubicBezTo>
                  <a:pt x="147855" y="0"/>
                  <a:pt x="190500" y="42645"/>
                  <a:pt x="190500" y="95250"/>
                </a:cubicBezTo>
                <a:cubicBezTo>
                  <a:pt x="190500" y="147855"/>
                  <a:pt x="147855" y="190500"/>
                  <a:pt x="95250" y="190500"/>
                </a:cubicBezTo>
                <a:moveTo>
                  <a:pt x="4763" y="66675"/>
                </a:moveTo>
                <a:lnTo>
                  <a:pt x="185738" y="66675"/>
                </a:lnTo>
                <a:moveTo>
                  <a:pt x="4763" y="123825"/>
                </a:moveTo>
                <a:lnTo>
                  <a:pt x="185738" y="123825"/>
                </a:lnTo>
              </a:path>
            </a:pathLst>
          </a:custGeom>
          <a:noFill/>
          <a:ln w="19050" cap="flat">
            <a:solidFill>
              <a:schemeClr val="bg1">
                <a:alpha val="18000"/>
              </a:schemeClr>
            </a:solidFill>
            <a:prstDash val="solid"/>
            <a:round/>
          </a:ln>
        </p:spPr>
        <p:txBody>
          <a:bodyPr rtlCol="0" anchor="ctr"/>
          <a:lstStyle/>
          <a:p>
            <a:endParaRPr lang="en-IL"/>
          </a:p>
        </p:txBody>
      </p:sp>
    </p:spTree>
    <p:extLst>
      <p:ext uri="{BB962C8B-B14F-4D97-AF65-F5344CB8AC3E}">
        <p14:creationId xmlns:p14="http://schemas.microsoft.com/office/powerpoint/2010/main" val="15767169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Main_divider_02">
    <p:spTree>
      <p:nvGrpSpPr>
        <p:cNvPr id="1" name=""/>
        <p:cNvGrpSpPr/>
        <p:nvPr/>
      </p:nvGrpSpPr>
      <p:grpSpPr>
        <a:xfrm>
          <a:off x="0" y="0"/>
          <a:ext cx="0" cy="0"/>
          <a:chOff x="0" y="0"/>
          <a:chExt cx="0" cy="0"/>
        </a:xfrm>
      </p:grpSpPr>
      <p:pic>
        <p:nvPicPr>
          <p:cNvPr id="4" name="Picture 3" descr="A blue background with squares&#10;&#10;Description automatically generated">
            <a:extLst>
              <a:ext uri="{FF2B5EF4-FFF2-40B4-BE49-F238E27FC236}">
                <a16:creationId xmlns:a16="http://schemas.microsoft.com/office/drawing/2014/main" id="{B39D3C3D-F7FB-A5E3-0C49-C5ED63621F7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4630400" cy="8229600"/>
          </a:xfrm>
          <a:prstGeom prst="rect">
            <a:avLst/>
          </a:prstGeom>
        </p:spPr>
      </p:pic>
      <p:sp>
        <p:nvSpPr>
          <p:cNvPr id="10" name="Text Placeholder 8">
            <a:extLst>
              <a:ext uri="{FF2B5EF4-FFF2-40B4-BE49-F238E27FC236}">
                <a16:creationId xmlns:a16="http://schemas.microsoft.com/office/drawing/2014/main" id="{B5135448-F214-921C-1885-82E039715D6B}"/>
              </a:ext>
            </a:extLst>
          </p:cNvPr>
          <p:cNvSpPr>
            <a:spLocks noGrp="1"/>
          </p:cNvSpPr>
          <p:nvPr>
            <p:ph type="body" sz="quarter" idx="11" hasCustomPrompt="1"/>
          </p:nvPr>
        </p:nvSpPr>
        <p:spPr>
          <a:xfrm>
            <a:off x="2659495" y="1778924"/>
            <a:ext cx="9310255" cy="2580436"/>
          </a:xfrm>
        </p:spPr>
        <p:txBody>
          <a:bodyPr anchor="b" anchorCtr="0">
            <a:noAutofit/>
          </a:bodyPr>
          <a:lstStyle>
            <a:lvl1pPr marL="0" indent="0" algn="ctr">
              <a:buFontTx/>
              <a:buNone/>
              <a:defRPr sz="6400" b="1" spc="100" baseline="0">
                <a:solidFill>
                  <a:schemeClr val="bg1"/>
                </a:solidFill>
              </a:defRPr>
            </a:lvl1pPr>
            <a:lvl2pPr marL="548640" indent="0" algn="ctr">
              <a:buFontTx/>
              <a:buNone/>
              <a:defRPr sz="5400">
                <a:solidFill>
                  <a:schemeClr val="bg1"/>
                </a:solidFill>
              </a:defRPr>
            </a:lvl2pPr>
            <a:lvl3pPr marL="1097280" indent="0" algn="ctr">
              <a:buFontTx/>
              <a:buNone/>
              <a:defRPr sz="5400">
                <a:solidFill>
                  <a:schemeClr val="bg1"/>
                </a:solidFill>
              </a:defRPr>
            </a:lvl3pPr>
            <a:lvl4pPr marL="1645920" indent="0" algn="ctr">
              <a:buFontTx/>
              <a:buNone/>
              <a:defRPr sz="5400">
                <a:solidFill>
                  <a:schemeClr val="bg1"/>
                </a:solidFill>
              </a:defRPr>
            </a:lvl4pPr>
            <a:lvl5pPr marL="2194560" indent="0" algn="ctr">
              <a:buFontTx/>
              <a:buNone/>
              <a:defRPr sz="5400">
                <a:solidFill>
                  <a:schemeClr val="bg1"/>
                </a:solidFill>
              </a:defRPr>
            </a:lvl5pPr>
          </a:lstStyle>
          <a:p>
            <a:pPr lvl="0"/>
            <a:r>
              <a:rPr lang="en-US"/>
              <a:t>Click to edit title</a:t>
            </a:r>
            <a:endParaRPr lang="en-IL"/>
          </a:p>
        </p:txBody>
      </p:sp>
      <p:pic>
        <p:nvPicPr>
          <p:cNvPr id="14" name="Picture 13">
            <a:extLst>
              <a:ext uri="{FF2B5EF4-FFF2-40B4-BE49-F238E27FC236}">
                <a16:creationId xmlns:a16="http://schemas.microsoft.com/office/drawing/2014/main" id="{AFB2BD58-2BD8-8AE9-C570-42DF5489B120}"/>
              </a:ext>
            </a:extLst>
          </p:cNvPr>
          <p:cNvPicPr>
            <a:picLocks noChangeAspect="1"/>
          </p:cNvPicPr>
          <p:nvPr userDrawn="1"/>
        </p:nvPicPr>
        <p:blipFill>
          <a:blip r:embed="rId3"/>
          <a:stretch>
            <a:fillRect/>
          </a:stretch>
        </p:blipFill>
        <p:spPr>
          <a:xfrm>
            <a:off x="571655" y="7874360"/>
            <a:ext cx="873252" cy="113467"/>
          </a:xfrm>
          <a:prstGeom prst="rect">
            <a:avLst/>
          </a:prstGeom>
        </p:spPr>
      </p:pic>
      <p:sp>
        <p:nvSpPr>
          <p:cNvPr id="15" name="Slide Number Placeholder 5">
            <a:extLst>
              <a:ext uri="{FF2B5EF4-FFF2-40B4-BE49-F238E27FC236}">
                <a16:creationId xmlns:a16="http://schemas.microsoft.com/office/drawing/2014/main" id="{6FC9108F-8EEE-8023-B2A3-D2F5755BD908}"/>
              </a:ext>
            </a:extLst>
          </p:cNvPr>
          <p:cNvSpPr txBox="1">
            <a:spLocks/>
          </p:cNvSpPr>
          <p:nvPr userDrawn="1"/>
        </p:nvSpPr>
        <p:spPr>
          <a:xfrm>
            <a:off x="10771632" y="7627623"/>
            <a:ext cx="3291840" cy="438150"/>
          </a:xfrm>
          <a:prstGeom prst="rect">
            <a:avLst/>
          </a:prstGeom>
        </p:spPr>
        <p:txBody>
          <a:bodyPr vert="horz" lIns="0" tIns="54864" rIns="0" bIns="54864" rtlCol="0" anchor="b"/>
          <a:lstStyle>
            <a:defPPr>
              <a:defRPr lang="en-US"/>
            </a:defPPr>
            <a:lvl1pPr marL="0" algn="l" defTabSz="1218960" rtl="0" eaLnBrk="1" latinLnBrk="0" hangingPunct="1">
              <a:defRPr sz="1200" kern="1200">
                <a:solidFill>
                  <a:schemeClr val="bg2">
                    <a:lumMod val="40000"/>
                    <a:lumOff val="60000"/>
                  </a:schemeClr>
                </a:solidFill>
                <a:latin typeface="+mn-lt"/>
                <a:ea typeface="+mn-ea"/>
                <a:cs typeface="+mn-cs"/>
              </a:defRPr>
            </a:lvl1pPr>
            <a:lvl2pPr marL="609475" algn="l" defTabSz="1218960" rtl="0" eaLnBrk="1" latinLnBrk="0" hangingPunct="1">
              <a:defRPr sz="2400" kern="1200">
                <a:solidFill>
                  <a:schemeClr val="tx1"/>
                </a:solidFill>
                <a:latin typeface="+mn-lt"/>
                <a:ea typeface="+mn-ea"/>
                <a:cs typeface="+mn-cs"/>
              </a:defRPr>
            </a:lvl2pPr>
            <a:lvl3pPr marL="1218960" algn="l" defTabSz="1218960" rtl="0" eaLnBrk="1" latinLnBrk="0" hangingPunct="1">
              <a:defRPr sz="2400" kern="1200">
                <a:solidFill>
                  <a:schemeClr val="tx1"/>
                </a:solidFill>
                <a:latin typeface="+mn-lt"/>
                <a:ea typeface="+mn-ea"/>
                <a:cs typeface="+mn-cs"/>
              </a:defRPr>
            </a:lvl3pPr>
            <a:lvl4pPr marL="1828437" algn="l" defTabSz="1218960" rtl="0" eaLnBrk="1" latinLnBrk="0" hangingPunct="1">
              <a:defRPr sz="2400" kern="1200">
                <a:solidFill>
                  <a:schemeClr val="tx1"/>
                </a:solidFill>
                <a:latin typeface="+mn-lt"/>
                <a:ea typeface="+mn-ea"/>
                <a:cs typeface="+mn-cs"/>
              </a:defRPr>
            </a:lvl4pPr>
            <a:lvl5pPr marL="2437918" algn="l" defTabSz="1218960" rtl="0" eaLnBrk="1" latinLnBrk="0" hangingPunct="1">
              <a:defRPr sz="2400" kern="1200">
                <a:solidFill>
                  <a:schemeClr val="tx1"/>
                </a:solidFill>
                <a:latin typeface="+mn-lt"/>
                <a:ea typeface="+mn-ea"/>
                <a:cs typeface="+mn-cs"/>
              </a:defRPr>
            </a:lvl5pPr>
            <a:lvl6pPr marL="3047392" algn="l" defTabSz="1218960" rtl="0" eaLnBrk="1" latinLnBrk="0" hangingPunct="1">
              <a:defRPr sz="2400" kern="1200">
                <a:solidFill>
                  <a:schemeClr val="tx1"/>
                </a:solidFill>
                <a:latin typeface="+mn-lt"/>
                <a:ea typeface="+mn-ea"/>
                <a:cs typeface="+mn-cs"/>
              </a:defRPr>
            </a:lvl6pPr>
            <a:lvl7pPr marL="3656867" algn="l" defTabSz="1218960" rtl="0" eaLnBrk="1" latinLnBrk="0" hangingPunct="1">
              <a:defRPr sz="2400" kern="1200">
                <a:solidFill>
                  <a:schemeClr val="tx1"/>
                </a:solidFill>
                <a:latin typeface="+mn-lt"/>
                <a:ea typeface="+mn-ea"/>
                <a:cs typeface="+mn-cs"/>
              </a:defRPr>
            </a:lvl7pPr>
            <a:lvl8pPr marL="4266347" algn="l" defTabSz="1218960" rtl="0" eaLnBrk="1" latinLnBrk="0" hangingPunct="1">
              <a:defRPr sz="2400" kern="1200">
                <a:solidFill>
                  <a:schemeClr val="tx1"/>
                </a:solidFill>
                <a:latin typeface="+mn-lt"/>
                <a:ea typeface="+mn-ea"/>
                <a:cs typeface="+mn-cs"/>
              </a:defRPr>
            </a:lvl8pPr>
            <a:lvl9pPr marL="4875825" algn="l" defTabSz="1218960" rtl="0" eaLnBrk="1" latinLnBrk="0" hangingPunct="1">
              <a:defRPr sz="2400" kern="1200">
                <a:solidFill>
                  <a:schemeClr val="tx1"/>
                </a:solidFill>
                <a:latin typeface="+mn-lt"/>
                <a:ea typeface="+mn-ea"/>
                <a:cs typeface="+mn-cs"/>
              </a:defRPr>
            </a:lvl9pPr>
          </a:lstStyle>
          <a:p>
            <a:pPr algn="r" defTabSz="1097225"/>
            <a:fld id="{C87E8D51-AD08-48EE-84A7-E19A6D3C2143}" type="slidenum">
              <a:rPr lang="en-US" sz="840" kern="1200" smtClean="0">
                <a:solidFill>
                  <a:schemeClr val="bg1"/>
                </a:solidFill>
                <a:latin typeface="+mn-lt"/>
                <a:ea typeface="+mn-ea"/>
                <a:cs typeface="+mn-cs"/>
              </a:rPr>
              <a:pPr algn="r" defTabSz="1097225"/>
              <a:t>‹#›</a:t>
            </a:fld>
            <a:endParaRPr lang="en-US" sz="840" kern="1200">
              <a:solidFill>
                <a:schemeClr val="bg1"/>
              </a:solidFill>
              <a:latin typeface="+mn-lt"/>
              <a:ea typeface="+mn-ea"/>
              <a:cs typeface="+mn-cs"/>
            </a:endParaRPr>
          </a:p>
        </p:txBody>
      </p:sp>
    </p:spTree>
    <p:extLst>
      <p:ext uri="{BB962C8B-B14F-4D97-AF65-F5344CB8AC3E}">
        <p14:creationId xmlns:p14="http://schemas.microsoft.com/office/powerpoint/2010/main" val="8390113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_content_01">
    <p:spTree>
      <p:nvGrpSpPr>
        <p:cNvPr id="1" name=""/>
        <p:cNvGrpSpPr/>
        <p:nvPr/>
      </p:nvGrpSpPr>
      <p:grpSpPr>
        <a:xfrm>
          <a:off x="0" y="0"/>
          <a:ext cx="0" cy="0"/>
          <a:chOff x="0" y="0"/>
          <a:chExt cx="0" cy="0"/>
        </a:xfrm>
      </p:grpSpPr>
      <p:pic>
        <p:nvPicPr>
          <p:cNvPr id="9" name="Picture 8" descr="A blue and black background&#10;&#10;Description automatically generated">
            <a:extLst>
              <a:ext uri="{FF2B5EF4-FFF2-40B4-BE49-F238E27FC236}">
                <a16:creationId xmlns:a16="http://schemas.microsoft.com/office/drawing/2014/main" id="{8E15E805-0263-8F99-2288-E877A8C1056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4630400" cy="8229600"/>
          </a:xfrm>
          <a:prstGeom prst="rect">
            <a:avLst/>
          </a:prstGeom>
        </p:spPr>
      </p:pic>
      <p:sp>
        <p:nvSpPr>
          <p:cNvPr id="7" name="Title 1">
            <a:extLst>
              <a:ext uri="{FF2B5EF4-FFF2-40B4-BE49-F238E27FC236}">
                <a16:creationId xmlns:a16="http://schemas.microsoft.com/office/drawing/2014/main" id="{BAB6943B-121B-5F71-E098-1F836A9256B8}"/>
              </a:ext>
            </a:extLst>
          </p:cNvPr>
          <p:cNvSpPr>
            <a:spLocks noGrp="1"/>
          </p:cNvSpPr>
          <p:nvPr>
            <p:ph type="title"/>
          </p:nvPr>
        </p:nvSpPr>
        <p:spPr>
          <a:xfrm>
            <a:off x="566930" y="285820"/>
            <a:ext cx="13496544" cy="1316736"/>
          </a:xfrm>
        </p:spPr>
        <p:txBody>
          <a:bodyPr/>
          <a:lstStyle>
            <a:lvl1pPr>
              <a:defRPr spc="0">
                <a:solidFill>
                  <a:schemeClr val="bg1"/>
                </a:solidFill>
              </a:defRPr>
            </a:lvl1pPr>
          </a:lstStyle>
          <a:p>
            <a:r>
              <a:rPr lang="en-GB"/>
              <a:t>Click to edit Master title style</a:t>
            </a:r>
            <a:endParaRPr lang="en-US"/>
          </a:p>
        </p:txBody>
      </p:sp>
      <p:sp>
        <p:nvSpPr>
          <p:cNvPr id="8" name="Content Placeholder 2">
            <a:extLst>
              <a:ext uri="{FF2B5EF4-FFF2-40B4-BE49-F238E27FC236}">
                <a16:creationId xmlns:a16="http://schemas.microsoft.com/office/drawing/2014/main" id="{6FF14A33-0A13-36DF-FA8B-20DFFFCFB6FD}"/>
              </a:ext>
            </a:extLst>
          </p:cNvPr>
          <p:cNvSpPr>
            <a:spLocks noGrp="1"/>
          </p:cNvSpPr>
          <p:nvPr>
            <p:ph idx="1"/>
          </p:nvPr>
        </p:nvSpPr>
        <p:spPr>
          <a:xfrm>
            <a:off x="566931" y="1948365"/>
            <a:ext cx="13496544" cy="5421426"/>
          </a:xfrm>
        </p:spPr>
        <p:txBody>
          <a:bodyPr/>
          <a:lstStyle>
            <a:lvl1pPr marL="274320" indent="-274320" algn="l" rtl="0">
              <a:buClr>
                <a:schemeClr val="bg1"/>
              </a:buClr>
              <a:buFont typeface="Arial" panose="020B0604020202020204" pitchFamily="34" charset="0"/>
              <a:buChar char="•"/>
              <a:defRPr spc="0">
                <a:solidFill>
                  <a:schemeClr val="bg1"/>
                </a:solidFill>
              </a:defRPr>
            </a:lvl1pPr>
            <a:lvl2pPr marL="822960" indent="-274320" algn="l" rtl="0">
              <a:buClr>
                <a:schemeClr val="bg1"/>
              </a:buClr>
              <a:buFont typeface="Arial" panose="020B0604020202020204" pitchFamily="34" charset="0"/>
              <a:buChar char="•"/>
              <a:defRPr spc="0">
                <a:solidFill>
                  <a:schemeClr val="bg1"/>
                </a:solidFill>
              </a:defRPr>
            </a:lvl2pPr>
            <a:lvl3pPr marL="1371600" indent="-274320" algn="l" rtl="0">
              <a:buClr>
                <a:schemeClr val="bg1"/>
              </a:buClr>
              <a:buFont typeface="Arial" panose="020B0604020202020204" pitchFamily="34" charset="0"/>
              <a:buChar char="•"/>
              <a:defRPr spc="0">
                <a:solidFill>
                  <a:schemeClr val="bg1"/>
                </a:solidFill>
              </a:defRPr>
            </a:lvl3pPr>
            <a:lvl4pPr marL="1920240" indent="-274320" algn="l" rtl="0">
              <a:buClr>
                <a:schemeClr val="bg1"/>
              </a:buClr>
              <a:buFont typeface="Arial" panose="020B0604020202020204" pitchFamily="34" charset="0"/>
              <a:buChar char="•"/>
              <a:defRPr spc="0">
                <a:solidFill>
                  <a:schemeClr val="bg1"/>
                </a:solidFill>
              </a:defRPr>
            </a:lvl4pPr>
            <a:lvl5pPr marL="2468880" indent="-274320" algn="l" rtl="0">
              <a:buClr>
                <a:schemeClr val="bg1"/>
              </a:buClr>
              <a:buFont typeface="Arial" panose="020B0604020202020204" pitchFamily="34" charset="0"/>
              <a:buChar char="•"/>
              <a:defRPr spc="0">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7" name="Graphic 11">
            <a:extLst>
              <a:ext uri="{FF2B5EF4-FFF2-40B4-BE49-F238E27FC236}">
                <a16:creationId xmlns:a16="http://schemas.microsoft.com/office/drawing/2014/main" id="{21F4C614-EFB8-18B4-4F2C-2BAA39D12C52}"/>
              </a:ext>
            </a:extLst>
          </p:cNvPr>
          <p:cNvSpPr/>
          <p:nvPr/>
        </p:nvSpPr>
        <p:spPr>
          <a:xfrm>
            <a:off x="13931049" y="3565789"/>
            <a:ext cx="190500" cy="171450"/>
          </a:xfrm>
          <a:custGeom>
            <a:avLst/>
            <a:gdLst>
              <a:gd name="connsiteX0" fmla="*/ 142875 w 190500"/>
              <a:gd name="connsiteY0" fmla="*/ 133350 h 171450"/>
              <a:gd name="connsiteX1" fmla="*/ 190500 w 190500"/>
              <a:gd name="connsiteY1" fmla="*/ 85725 h 171450"/>
              <a:gd name="connsiteX2" fmla="*/ 142875 w 190500"/>
              <a:gd name="connsiteY2" fmla="*/ 38100 h 171450"/>
              <a:gd name="connsiteX3" fmla="*/ 47625 w 190500"/>
              <a:gd name="connsiteY3" fmla="*/ 38100 h 171450"/>
              <a:gd name="connsiteX4" fmla="*/ 0 w 190500"/>
              <a:gd name="connsiteY4" fmla="*/ 85725 h 171450"/>
              <a:gd name="connsiteX5" fmla="*/ 47625 w 190500"/>
              <a:gd name="connsiteY5" fmla="*/ 133350 h 171450"/>
              <a:gd name="connsiteX6" fmla="*/ 114300 w 190500"/>
              <a:gd name="connsiteY6" fmla="*/ 0 h 171450"/>
              <a:gd name="connsiteX7" fmla="*/ 76200 w 190500"/>
              <a:gd name="connsiteY7" fmla="*/ 17145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0500" h="171450">
                <a:moveTo>
                  <a:pt x="142875" y="133350"/>
                </a:moveTo>
                <a:lnTo>
                  <a:pt x="190500" y="85725"/>
                </a:lnTo>
                <a:lnTo>
                  <a:pt x="142875" y="38100"/>
                </a:lnTo>
                <a:moveTo>
                  <a:pt x="47625" y="38100"/>
                </a:moveTo>
                <a:lnTo>
                  <a:pt x="0" y="85725"/>
                </a:lnTo>
                <a:lnTo>
                  <a:pt x="47625" y="133350"/>
                </a:lnTo>
                <a:moveTo>
                  <a:pt x="114300" y="0"/>
                </a:moveTo>
                <a:lnTo>
                  <a:pt x="76200" y="171450"/>
                </a:lnTo>
              </a:path>
            </a:pathLst>
          </a:custGeom>
          <a:noFill/>
          <a:ln w="19050" cap="flat">
            <a:solidFill>
              <a:schemeClr val="bg1">
                <a:alpha val="18000"/>
              </a:schemeClr>
            </a:solidFill>
            <a:prstDash val="solid"/>
            <a:round/>
          </a:ln>
        </p:spPr>
        <p:txBody>
          <a:bodyPr rtlCol="0" anchor="ctr"/>
          <a:lstStyle/>
          <a:p>
            <a:endParaRPr lang="en-IL"/>
          </a:p>
        </p:txBody>
      </p:sp>
      <p:sp>
        <p:nvSpPr>
          <p:cNvPr id="29" name="Graphic 16">
            <a:extLst>
              <a:ext uri="{FF2B5EF4-FFF2-40B4-BE49-F238E27FC236}">
                <a16:creationId xmlns:a16="http://schemas.microsoft.com/office/drawing/2014/main" id="{85236384-3DDB-A841-B8AE-6436B125D86C}"/>
              </a:ext>
            </a:extLst>
          </p:cNvPr>
          <p:cNvSpPr/>
          <p:nvPr/>
        </p:nvSpPr>
        <p:spPr>
          <a:xfrm>
            <a:off x="12755137" y="736988"/>
            <a:ext cx="190500" cy="133350"/>
          </a:xfrm>
          <a:custGeom>
            <a:avLst/>
            <a:gdLst>
              <a:gd name="connsiteX0" fmla="*/ 42863 w 190500"/>
              <a:gd name="connsiteY0" fmla="*/ 133350 h 133350"/>
              <a:gd name="connsiteX1" fmla="*/ 0 w 190500"/>
              <a:gd name="connsiteY1" fmla="*/ 90488 h 133350"/>
              <a:gd name="connsiteX2" fmla="*/ 38860 w 190500"/>
              <a:gd name="connsiteY2" fmla="*/ 47810 h 133350"/>
              <a:gd name="connsiteX3" fmla="*/ 95250 w 190500"/>
              <a:gd name="connsiteY3" fmla="*/ 0 h 133350"/>
              <a:gd name="connsiteX4" fmla="*/ 151641 w 190500"/>
              <a:gd name="connsiteY4" fmla="*/ 47810 h 133350"/>
              <a:gd name="connsiteX5" fmla="*/ 190500 w 190500"/>
              <a:gd name="connsiteY5" fmla="*/ 90488 h 133350"/>
              <a:gd name="connsiteX6" fmla="*/ 147638 w 190500"/>
              <a:gd name="connsiteY6" fmla="*/ 133350 h 133350"/>
              <a:gd name="connsiteX7" fmla="*/ 42863 w 190500"/>
              <a:gd name="connsiteY7" fmla="*/ 133350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0500" h="133350">
                <a:moveTo>
                  <a:pt x="42863" y="133350"/>
                </a:moveTo>
                <a:cubicBezTo>
                  <a:pt x="19190" y="133350"/>
                  <a:pt x="0" y="114160"/>
                  <a:pt x="0" y="90488"/>
                </a:cubicBezTo>
                <a:cubicBezTo>
                  <a:pt x="0" y="68165"/>
                  <a:pt x="17064" y="49828"/>
                  <a:pt x="38860" y="47810"/>
                </a:cubicBezTo>
                <a:cubicBezTo>
                  <a:pt x="43318" y="20690"/>
                  <a:pt x="66868" y="0"/>
                  <a:pt x="95250" y="0"/>
                </a:cubicBezTo>
                <a:cubicBezTo>
                  <a:pt x="123633" y="0"/>
                  <a:pt x="147182" y="20690"/>
                  <a:pt x="151641" y="47810"/>
                </a:cubicBezTo>
                <a:cubicBezTo>
                  <a:pt x="173436" y="49828"/>
                  <a:pt x="190500" y="68165"/>
                  <a:pt x="190500" y="90488"/>
                </a:cubicBezTo>
                <a:cubicBezTo>
                  <a:pt x="190500" y="114160"/>
                  <a:pt x="171310" y="133350"/>
                  <a:pt x="147638" y="133350"/>
                </a:cubicBezTo>
                <a:cubicBezTo>
                  <a:pt x="105825" y="133350"/>
                  <a:pt x="79470" y="133350"/>
                  <a:pt x="42863" y="133350"/>
                </a:cubicBezTo>
                <a:close/>
              </a:path>
            </a:pathLst>
          </a:custGeom>
          <a:noFill/>
          <a:ln w="19050" cap="flat">
            <a:solidFill>
              <a:schemeClr val="bg1">
                <a:alpha val="18000"/>
              </a:schemeClr>
            </a:solidFill>
            <a:prstDash val="solid"/>
            <a:round/>
          </a:ln>
        </p:spPr>
        <p:txBody>
          <a:bodyPr rtlCol="0" anchor="ctr"/>
          <a:lstStyle/>
          <a:p>
            <a:endParaRPr lang="en-IL"/>
          </a:p>
        </p:txBody>
      </p:sp>
      <p:sp>
        <p:nvSpPr>
          <p:cNvPr id="32" name="Graphic 22">
            <a:extLst>
              <a:ext uri="{FF2B5EF4-FFF2-40B4-BE49-F238E27FC236}">
                <a16:creationId xmlns:a16="http://schemas.microsoft.com/office/drawing/2014/main" id="{9CC3722C-32E3-F366-7F24-FBC6ADA9E2D5}"/>
              </a:ext>
            </a:extLst>
          </p:cNvPr>
          <p:cNvSpPr/>
          <p:nvPr/>
        </p:nvSpPr>
        <p:spPr>
          <a:xfrm>
            <a:off x="11623753" y="1846486"/>
            <a:ext cx="152400" cy="185401"/>
          </a:xfrm>
          <a:custGeom>
            <a:avLst/>
            <a:gdLst>
              <a:gd name="connsiteX0" fmla="*/ 69552 w 152400"/>
              <a:gd name="connsiteY0" fmla="*/ 183051 h 185401"/>
              <a:gd name="connsiteX1" fmla="*/ 74203 w 152400"/>
              <a:gd name="connsiteY1" fmla="*/ 185216 h 185401"/>
              <a:gd name="connsiteX2" fmla="*/ 78197 w 152400"/>
              <a:gd name="connsiteY2" fmla="*/ 185216 h 185401"/>
              <a:gd name="connsiteX3" fmla="*/ 82848 w 152400"/>
              <a:gd name="connsiteY3" fmla="*/ 183051 h 185401"/>
              <a:gd name="connsiteX4" fmla="*/ 152400 w 152400"/>
              <a:gd name="connsiteY4" fmla="*/ 91469 h 185401"/>
              <a:gd name="connsiteX5" fmla="*/ 152400 w 152400"/>
              <a:gd name="connsiteY5" fmla="*/ 55274 h 185401"/>
              <a:gd name="connsiteX6" fmla="*/ 150824 w 152400"/>
              <a:gd name="connsiteY6" fmla="*/ 36301 h 185401"/>
              <a:gd name="connsiteX7" fmla="*/ 144338 w 152400"/>
              <a:gd name="connsiteY7" fmla="*/ 28327 h 185401"/>
              <a:gd name="connsiteX8" fmla="*/ 122089 w 152400"/>
              <a:gd name="connsiteY8" fmla="*/ 22090 h 185401"/>
              <a:gd name="connsiteX9" fmla="*/ 87577 w 152400"/>
              <a:gd name="connsiteY9" fmla="*/ 6348 h 185401"/>
              <a:gd name="connsiteX10" fmla="*/ 78679 w 152400"/>
              <a:gd name="connsiteY10" fmla="*/ 393 h 185401"/>
              <a:gd name="connsiteX11" fmla="*/ 73721 w 152400"/>
              <a:gd name="connsiteY11" fmla="*/ 393 h 185401"/>
              <a:gd name="connsiteX12" fmla="*/ 64823 w 152400"/>
              <a:gd name="connsiteY12" fmla="*/ 6348 h 185401"/>
              <a:gd name="connsiteX13" fmla="*/ 30311 w 152400"/>
              <a:gd name="connsiteY13" fmla="*/ 22090 h 185401"/>
              <a:gd name="connsiteX14" fmla="*/ 8062 w 152400"/>
              <a:gd name="connsiteY14" fmla="*/ 28327 h 185401"/>
              <a:gd name="connsiteX15" fmla="*/ 1577 w 152400"/>
              <a:gd name="connsiteY15" fmla="*/ 36301 h 185401"/>
              <a:gd name="connsiteX16" fmla="*/ 0 w 152400"/>
              <a:gd name="connsiteY16" fmla="*/ 55274 h 185401"/>
              <a:gd name="connsiteX17" fmla="*/ 0 w 152400"/>
              <a:gd name="connsiteY17" fmla="*/ 91469 h 185401"/>
              <a:gd name="connsiteX18" fmla="*/ 69552 w 152400"/>
              <a:gd name="connsiteY18" fmla="*/ 183051 h 185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2400" h="185401">
                <a:moveTo>
                  <a:pt x="69552" y="183051"/>
                </a:moveTo>
                <a:cubicBezTo>
                  <a:pt x="71660" y="184282"/>
                  <a:pt x="72715" y="184897"/>
                  <a:pt x="74203" y="185216"/>
                </a:cubicBezTo>
                <a:cubicBezTo>
                  <a:pt x="75358" y="185464"/>
                  <a:pt x="77042" y="185464"/>
                  <a:pt x="78197" y="185216"/>
                </a:cubicBezTo>
                <a:cubicBezTo>
                  <a:pt x="79685" y="184897"/>
                  <a:pt x="80740" y="184282"/>
                  <a:pt x="82848" y="183051"/>
                </a:cubicBezTo>
                <a:cubicBezTo>
                  <a:pt x="101403" y="172226"/>
                  <a:pt x="152400" y="138222"/>
                  <a:pt x="152400" y="91469"/>
                </a:cubicBezTo>
                <a:lnTo>
                  <a:pt x="152400" y="55274"/>
                </a:lnTo>
                <a:cubicBezTo>
                  <a:pt x="152400" y="45046"/>
                  <a:pt x="152400" y="39931"/>
                  <a:pt x="150824" y="36301"/>
                </a:cubicBezTo>
                <a:cubicBezTo>
                  <a:pt x="149221" y="32611"/>
                  <a:pt x="147624" y="30648"/>
                  <a:pt x="144338" y="28327"/>
                </a:cubicBezTo>
                <a:cubicBezTo>
                  <a:pt x="141104" y="26044"/>
                  <a:pt x="134765" y="24726"/>
                  <a:pt x="122089" y="22090"/>
                </a:cubicBezTo>
                <a:cubicBezTo>
                  <a:pt x="108116" y="19184"/>
                  <a:pt x="97386" y="13936"/>
                  <a:pt x="87577" y="6348"/>
                </a:cubicBezTo>
                <a:cubicBezTo>
                  <a:pt x="82872" y="2709"/>
                  <a:pt x="80521" y="889"/>
                  <a:pt x="78679" y="393"/>
                </a:cubicBezTo>
                <a:cubicBezTo>
                  <a:pt x="76737" y="-131"/>
                  <a:pt x="75663" y="-131"/>
                  <a:pt x="73721" y="393"/>
                </a:cubicBezTo>
                <a:cubicBezTo>
                  <a:pt x="71879" y="889"/>
                  <a:pt x="69528" y="2709"/>
                  <a:pt x="64823" y="6348"/>
                </a:cubicBezTo>
                <a:cubicBezTo>
                  <a:pt x="55014" y="13936"/>
                  <a:pt x="44284" y="19184"/>
                  <a:pt x="30311" y="22090"/>
                </a:cubicBezTo>
                <a:cubicBezTo>
                  <a:pt x="17634" y="24726"/>
                  <a:pt x="11296" y="26044"/>
                  <a:pt x="8062" y="28327"/>
                </a:cubicBezTo>
                <a:cubicBezTo>
                  <a:pt x="4776" y="30648"/>
                  <a:pt x="3179" y="32611"/>
                  <a:pt x="1577" y="36301"/>
                </a:cubicBezTo>
                <a:cubicBezTo>
                  <a:pt x="0" y="39931"/>
                  <a:pt x="0" y="45046"/>
                  <a:pt x="0" y="55274"/>
                </a:cubicBezTo>
                <a:lnTo>
                  <a:pt x="0" y="91469"/>
                </a:lnTo>
                <a:cubicBezTo>
                  <a:pt x="0" y="138222"/>
                  <a:pt x="50996" y="172226"/>
                  <a:pt x="69552" y="183051"/>
                </a:cubicBezTo>
                <a:close/>
              </a:path>
            </a:pathLst>
          </a:custGeom>
          <a:noFill/>
          <a:ln w="19050" cap="flat">
            <a:solidFill>
              <a:schemeClr val="bg1">
                <a:alpha val="18000"/>
              </a:schemeClr>
            </a:solidFill>
            <a:prstDash val="solid"/>
            <a:round/>
          </a:ln>
        </p:spPr>
        <p:txBody>
          <a:bodyPr rtlCol="0" anchor="ctr"/>
          <a:lstStyle/>
          <a:p>
            <a:endParaRPr lang="en-IL"/>
          </a:p>
        </p:txBody>
      </p:sp>
      <p:pic>
        <p:nvPicPr>
          <p:cNvPr id="2" name="Picture 1">
            <a:extLst>
              <a:ext uri="{FF2B5EF4-FFF2-40B4-BE49-F238E27FC236}">
                <a16:creationId xmlns:a16="http://schemas.microsoft.com/office/drawing/2014/main" id="{711F36C2-6365-70C0-FC3A-9AE6F752283B}"/>
              </a:ext>
            </a:extLst>
          </p:cNvPr>
          <p:cNvPicPr>
            <a:picLocks noChangeAspect="1"/>
          </p:cNvPicPr>
          <p:nvPr userDrawn="1"/>
        </p:nvPicPr>
        <p:blipFill>
          <a:blip r:embed="rId3"/>
          <a:stretch>
            <a:fillRect/>
          </a:stretch>
        </p:blipFill>
        <p:spPr>
          <a:xfrm>
            <a:off x="571655" y="7874360"/>
            <a:ext cx="873252" cy="113467"/>
          </a:xfrm>
          <a:prstGeom prst="rect">
            <a:avLst/>
          </a:prstGeom>
        </p:spPr>
      </p:pic>
      <p:sp>
        <p:nvSpPr>
          <p:cNvPr id="3" name="Slide Number Placeholder 5">
            <a:extLst>
              <a:ext uri="{FF2B5EF4-FFF2-40B4-BE49-F238E27FC236}">
                <a16:creationId xmlns:a16="http://schemas.microsoft.com/office/drawing/2014/main" id="{E181FE25-29C2-0C68-BC43-3115F65F3E8C}"/>
              </a:ext>
            </a:extLst>
          </p:cNvPr>
          <p:cNvSpPr txBox="1">
            <a:spLocks/>
          </p:cNvSpPr>
          <p:nvPr userDrawn="1"/>
        </p:nvSpPr>
        <p:spPr>
          <a:xfrm>
            <a:off x="10771632" y="7627623"/>
            <a:ext cx="3291840" cy="438150"/>
          </a:xfrm>
          <a:prstGeom prst="rect">
            <a:avLst/>
          </a:prstGeom>
        </p:spPr>
        <p:txBody>
          <a:bodyPr vert="horz" lIns="0" tIns="54864" rIns="0" bIns="54864" rtlCol="0" anchor="b"/>
          <a:lstStyle>
            <a:defPPr>
              <a:defRPr lang="en-US"/>
            </a:defPPr>
            <a:lvl1pPr marL="0" algn="l" defTabSz="1218960" rtl="0" eaLnBrk="1" latinLnBrk="0" hangingPunct="1">
              <a:defRPr sz="1200" kern="1200">
                <a:solidFill>
                  <a:schemeClr val="bg2">
                    <a:lumMod val="40000"/>
                    <a:lumOff val="60000"/>
                  </a:schemeClr>
                </a:solidFill>
                <a:latin typeface="+mn-lt"/>
                <a:ea typeface="+mn-ea"/>
                <a:cs typeface="+mn-cs"/>
              </a:defRPr>
            </a:lvl1pPr>
            <a:lvl2pPr marL="609475" algn="l" defTabSz="1218960" rtl="0" eaLnBrk="1" latinLnBrk="0" hangingPunct="1">
              <a:defRPr sz="2400" kern="1200">
                <a:solidFill>
                  <a:schemeClr val="tx1"/>
                </a:solidFill>
                <a:latin typeface="+mn-lt"/>
                <a:ea typeface="+mn-ea"/>
                <a:cs typeface="+mn-cs"/>
              </a:defRPr>
            </a:lvl2pPr>
            <a:lvl3pPr marL="1218960" algn="l" defTabSz="1218960" rtl="0" eaLnBrk="1" latinLnBrk="0" hangingPunct="1">
              <a:defRPr sz="2400" kern="1200">
                <a:solidFill>
                  <a:schemeClr val="tx1"/>
                </a:solidFill>
                <a:latin typeface="+mn-lt"/>
                <a:ea typeface="+mn-ea"/>
                <a:cs typeface="+mn-cs"/>
              </a:defRPr>
            </a:lvl3pPr>
            <a:lvl4pPr marL="1828437" algn="l" defTabSz="1218960" rtl="0" eaLnBrk="1" latinLnBrk="0" hangingPunct="1">
              <a:defRPr sz="2400" kern="1200">
                <a:solidFill>
                  <a:schemeClr val="tx1"/>
                </a:solidFill>
                <a:latin typeface="+mn-lt"/>
                <a:ea typeface="+mn-ea"/>
                <a:cs typeface="+mn-cs"/>
              </a:defRPr>
            </a:lvl4pPr>
            <a:lvl5pPr marL="2437918" algn="l" defTabSz="1218960" rtl="0" eaLnBrk="1" latinLnBrk="0" hangingPunct="1">
              <a:defRPr sz="2400" kern="1200">
                <a:solidFill>
                  <a:schemeClr val="tx1"/>
                </a:solidFill>
                <a:latin typeface="+mn-lt"/>
                <a:ea typeface="+mn-ea"/>
                <a:cs typeface="+mn-cs"/>
              </a:defRPr>
            </a:lvl5pPr>
            <a:lvl6pPr marL="3047392" algn="l" defTabSz="1218960" rtl="0" eaLnBrk="1" latinLnBrk="0" hangingPunct="1">
              <a:defRPr sz="2400" kern="1200">
                <a:solidFill>
                  <a:schemeClr val="tx1"/>
                </a:solidFill>
                <a:latin typeface="+mn-lt"/>
                <a:ea typeface="+mn-ea"/>
                <a:cs typeface="+mn-cs"/>
              </a:defRPr>
            </a:lvl6pPr>
            <a:lvl7pPr marL="3656867" algn="l" defTabSz="1218960" rtl="0" eaLnBrk="1" latinLnBrk="0" hangingPunct="1">
              <a:defRPr sz="2400" kern="1200">
                <a:solidFill>
                  <a:schemeClr val="tx1"/>
                </a:solidFill>
                <a:latin typeface="+mn-lt"/>
                <a:ea typeface="+mn-ea"/>
                <a:cs typeface="+mn-cs"/>
              </a:defRPr>
            </a:lvl7pPr>
            <a:lvl8pPr marL="4266347" algn="l" defTabSz="1218960" rtl="0" eaLnBrk="1" latinLnBrk="0" hangingPunct="1">
              <a:defRPr sz="2400" kern="1200">
                <a:solidFill>
                  <a:schemeClr val="tx1"/>
                </a:solidFill>
                <a:latin typeface="+mn-lt"/>
                <a:ea typeface="+mn-ea"/>
                <a:cs typeface="+mn-cs"/>
              </a:defRPr>
            </a:lvl8pPr>
            <a:lvl9pPr marL="4875825" algn="l" defTabSz="1218960" rtl="0" eaLnBrk="1" latinLnBrk="0" hangingPunct="1">
              <a:defRPr sz="2400" kern="1200">
                <a:solidFill>
                  <a:schemeClr val="tx1"/>
                </a:solidFill>
                <a:latin typeface="+mn-lt"/>
                <a:ea typeface="+mn-ea"/>
                <a:cs typeface="+mn-cs"/>
              </a:defRPr>
            </a:lvl9pPr>
          </a:lstStyle>
          <a:p>
            <a:pPr algn="r" defTabSz="1097225"/>
            <a:fld id="{C87E8D51-AD08-48EE-84A7-E19A6D3C2143}" type="slidenum">
              <a:rPr lang="en-US" sz="840" kern="1200" smtClean="0">
                <a:solidFill>
                  <a:schemeClr val="bg1"/>
                </a:solidFill>
                <a:latin typeface="+mn-lt"/>
                <a:ea typeface="+mn-ea"/>
                <a:cs typeface="+mn-cs"/>
              </a:rPr>
              <a:pPr algn="r" defTabSz="1097225"/>
              <a:t>‹#›</a:t>
            </a:fld>
            <a:endParaRPr lang="en-US" sz="840" kern="1200">
              <a:solidFill>
                <a:schemeClr val="bg1"/>
              </a:solidFill>
              <a:latin typeface="+mn-lt"/>
              <a:ea typeface="+mn-ea"/>
              <a:cs typeface="+mn-cs"/>
            </a:endParaRPr>
          </a:p>
        </p:txBody>
      </p:sp>
    </p:spTree>
    <p:extLst>
      <p:ext uri="{BB962C8B-B14F-4D97-AF65-F5344CB8AC3E}">
        <p14:creationId xmlns:p14="http://schemas.microsoft.com/office/powerpoint/2010/main" val="3083046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_content_02">
    <p:spTree>
      <p:nvGrpSpPr>
        <p:cNvPr id="1" name=""/>
        <p:cNvGrpSpPr/>
        <p:nvPr/>
      </p:nvGrpSpPr>
      <p:grpSpPr>
        <a:xfrm>
          <a:off x="0" y="0"/>
          <a:ext cx="0" cy="0"/>
          <a:chOff x="0" y="0"/>
          <a:chExt cx="0" cy="0"/>
        </a:xfrm>
      </p:grpSpPr>
      <p:pic>
        <p:nvPicPr>
          <p:cNvPr id="5" name="Picture 4" descr="A blue and black background&#10;&#10;Description automatically generated">
            <a:extLst>
              <a:ext uri="{FF2B5EF4-FFF2-40B4-BE49-F238E27FC236}">
                <a16:creationId xmlns:a16="http://schemas.microsoft.com/office/drawing/2014/main" id="{C63549AE-54EC-5CED-3152-BD93462FBD7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4630400" cy="8229600"/>
          </a:xfrm>
          <a:prstGeom prst="rect">
            <a:avLst/>
          </a:prstGeom>
        </p:spPr>
      </p:pic>
      <p:sp>
        <p:nvSpPr>
          <p:cNvPr id="7" name="Title 1">
            <a:extLst>
              <a:ext uri="{FF2B5EF4-FFF2-40B4-BE49-F238E27FC236}">
                <a16:creationId xmlns:a16="http://schemas.microsoft.com/office/drawing/2014/main" id="{BAB6943B-121B-5F71-E098-1F836A9256B8}"/>
              </a:ext>
            </a:extLst>
          </p:cNvPr>
          <p:cNvSpPr>
            <a:spLocks noGrp="1"/>
          </p:cNvSpPr>
          <p:nvPr>
            <p:ph type="title"/>
          </p:nvPr>
        </p:nvSpPr>
        <p:spPr>
          <a:xfrm>
            <a:off x="566930" y="285819"/>
            <a:ext cx="13496544" cy="1316736"/>
          </a:xfrm>
        </p:spPr>
        <p:txBody>
          <a:bodyPr/>
          <a:lstStyle>
            <a:lvl1pPr>
              <a:defRPr>
                <a:solidFill>
                  <a:schemeClr val="bg1"/>
                </a:solidFill>
              </a:defRPr>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FEB4346E-752F-2AE4-889B-E48D6CD44642}"/>
              </a:ext>
            </a:extLst>
          </p:cNvPr>
          <p:cNvSpPr>
            <a:spLocks noGrp="1"/>
          </p:cNvSpPr>
          <p:nvPr>
            <p:ph idx="1"/>
          </p:nvPr>
        </p:nvSpPr>
        <p:spPr>
          <a:xfrm>
            <a:off x="566931" y="1948364"/>
            <a:ext cx="13496544" cy="5421427"/>
          </a:xfrm>
        </p:spPr>
        <p:txBody>
          <a:bodyPr/>
          <a:lstStyle>
            <a:lvl1pPr marL="274320" indent="-274320" algn="l" rtl="0">
              <a:buClr>
                <a:schemeClr val="bg1"/>
              </a:buClr>
              <a:buFont typeface="Arial" panose="020B0604020202020204" pitchFamily="34" charset="0"/>
              <a:buChar char="•"/>
              <a:defRPr>
                <a:solidFill>
                  <a:schemeClr val="bg1"/>
                </a:solidFill>
              </a:defRPr>
            </a:lvl1pPr>
            <a:lvl2pPr marL="822960" indent="-274320" algn="l" rtl="0">
              <a:buClr>
                <a:schemeClr val="bg1"/>
              </a:buClr>
              <a:buFont typeface="Arial" panose="020B0604020202020204" pitchFamily="34" charset="0"/>
              <a:buChar char="•"/>
              <a:defRPr>
                <a:solidFill>
                  <a:schemeClr val="bg1"/>
                </a:solidFill>
              </a:defRPr>
            </a:lvl2pPr>
            <a:lvl3pPr marL="1371600" indent="-274320" algn="l" rtl="0">
              <a:buClr>
                <a:schemeClr val="bg1"/>
              </a:buClr>
              <a:buFont typeface="Arial" panose="020B0604020202020204" pitchFamily="34" charset="0"/>
              <a:buChar char="•"/>
              <a:defRPr>
                <a:solidFill>
                  <a:schemeClr val="bg1"/>
                </a:solidFill>
              </a:defRPr>
            </a:lvl3pPr>
            <a:lvl4pPr marL="1920240" indent="-274320" algn="l" rtl="0">
              <a:buClr>
                <a:schemeClr val="bg1"/>
              </a:buClr>
              <a:buFont typeface="Arial" panose="020B0604020202020204" pitchFamily="34" charset="0"/>
              <a:buChar char="•"/>
              <a:defRPr>
                <a:solidFill>
                  <a:schemeClr val="bg1"/>
                </a:solidFill>
              </a:defRPr>
            </a:lvl4pPr>
            <a:lvl5pPr marL="2468880" indent="-274320" algn="l" rtl="0">
              <a:buClr>
                <a:schemeClr val="bg1"/>
              </a:buClr>
              <a:buFont typeface="Arial" panose="020B0604020202020204" pitchFamily="34" charset="0"/>
              <a:buChar cha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2" name="Picture 1">
            <a:extLst>
              <a:ext uri="{FF2B5EF4-FFF2-40B4-BE49-F238E27FC236}">
                <a16:creationId xmlns:a16="http://schemas.microsoft.com/office/drawing/2014/main" id="{1EB1EDA1-DEEC-7732-DF9F-CCCCB97B76C8}"/>
              </a:ext>
            </a:extLst>
          </p:cNvPr>
          <p:cNvPicPr>
            <a:picLocks noChangeAspect="1"/>
          </p:cNvPicPr>
          <p:nvPr userDrawn="1"/>
        </p:nvPicPr>
        <p:blipFill>
          <a:blip r:embed="rId3"/>
          <a:stretch>
            <a:fillRect/>
          </a:stretch>
        </p:blipFill>
        <p:spPr>
          <a:xfrm>
            <a:off x="571655" y="7874360"/>
            <a:ext cx="873252" cy="113467"/>
          </a:xfrm>
          <a:prstGeom prst="rect">
            <a:avLst/>
          </a:prstGeom>
        </p:spPr>
      </p:pic>
      <p:sp>
        <p:nvSpPr>
          <p:cNvPr id="4" name="Slide Number Placeholder 5">
            <a:extLst>
              <a:ext uri="{FF2B5EF4-FFF2-40B4-BE49-F238E27FC236}">
                <a16:creationId xmlns:a16="http://schemas.microsoft.com/office/drawing/2014/main" id="{8DFFDF75-D298-CD71-6B04-BEE0C61C72C9}"/>
              </a:ext>
            </a:extLst>
          </p:cNvPr>
          <p:cNvSpPr txBox="1">
            <a:spLocks/>
          </p:cNvSpPr>
          <p:nvPr userDrawn="1"/>
        </p:nvSpPr>
        <p:spPr>
          <a:xfrm>
            <a:off x="10771632" y="7627623"/>
            <a:ext cx="3291840" cy="438150"/>
          </a:xfrm>
          <a:prstGeom prst="rect">
            <a:avLst/>
          </a:prstGeom>
        </p:spPr>
        <p:txBody>
          <a:bodyPr vert="horz" lIns="0" tIns="54864" rIns="0" bIns="54864" rtlCol="0" anchor="b"/>
          <a:lstStyle>
            <a:defPPr>
              <a:defRPr lang="en-US"/>
            </a:defPPr>
            <a:lvl1pPr marL="0" algn="l" defTabSz="1218960" rtl="0" eaLnBrk="1" latinLnBrk="0" hangingPunct="1">
              <a:defRPr sz="1200" kern="1200">
                <a:solidFill>
                  <a:schemeClr val="bg2">
                    <a:lumMod val="40000"/>
                    <a:lumOff val="60000"/>
                  </a:schemeClr>
                </a:solidFill>
                <a:latin typeface="+mn-lt"/>
                <a:ea typeface="+mn-ea"/>
                <a:cs typeface="+mn-cs"/>
              </a:defRPr>
            </a:lvl1pPr>
            <a:lvl2pPr marL="609475" algn="l" defTabSz="1218960" rtl="0" eaLnBrk="1" latinLnBrk="0" hangingPunct="1">
              <a:defRPr sz="2400" kern="1200">
                <a:solidFill>
                  <a:schemeClr val="tx1"/>
                </a:solidFill>
                <a:latin typeface="+mn-lt"/>
                <a:ea typeface="+mn-ea"/>
                <a:cs typeface="+mn-cs"/>
              </a:defRPr>
            </a:lvl2pPr>
            <a:lvl3pPr marL="1218960" algn="l" defTabSz="1218960" rtl="0" eaLnBrk="1" latinLnBrk="0" hangingPunct="1">
              <a:defRPr sz="2400" kern="1200">
                <a:solidFill>
                  <a:schemeClr val="tx1"/>
                </a:solidFill>
                <a:latin typeface="+mn-lt"/>
                <a:ea typeface="+mn-ea"/>
                <a:cs typeface="+mn-cs"/>
              </a:defRPr>
            </a:lvl3pPr>
            <a:lvl4pPr marL="1828437" algn="l" defTabSz="1218960" rtl="0" eaLnBrk="1" latinLnBrk="0" hangingPunct="1">
              <a:defRPr sz="2400" kern="1200">
                <a:solidFill>
                  <a:schemeClr val="tx1"/>
                </a:solidFill>
                <a:latin typeface="+mn-lt"/>
                <a:ea typeface="+mn-ea"/>
                <a:cs typeface="+mn-cs"/>
              </a:defRPr>
            </a:lvl4pPr>
            <a:lvl5pPr marL="2437918" algn="l" defTabSz="1218960" rtl="0" eaLnBrk="1" latinLnBrk="0" hangingPunct="1">
              <a:defRPr sz="2400" kern="1200">
                <a:solidFill>
                  <a:schemeClr val="tx1"/>
                </a:solidFill>
                <a:latin typeface="+mn-lt"/>
                <a:ea typeface="+mn-ea"/>
                <a:cs typeface="+mn-cs"/>
              </a:defRPr>
            </a:lvl5pPr>
            <a:lvl6pPr marL="3047392" algn="l" defTabSz="1218960" rtl="0" eaLnBrk="1" latinLnBrk="0" hangingPunct="1">
              <a:defRPr sz="2400" kern="1200">
                <a:solidFill>
                  <a:schemeClr val="tx1"/>
                </a:solidFill>
                <a:latin typeface="+mn-lt"/>
                <a:ea typeface="+mn-ea"/>
                <a:cs typeface="+mn-cs"/>
              </a:defRPr>
            </a:lvl6pPr>
            <a:lvl7pPr marL="3656867" algn="l" defTabSz="1218960" rtl="0" eaLnBrk="1" latinLnBrk="0" hangingPunct="1">
              <a:defRPr sz="2400" kern="1200">
                <a:solidFill>
                  <a:schemeClr val="tx1"/>
                </a:solidFill>
                <a:latin typeface="+mn-lt"/>
                <a:ea typeface="+mn-ea"/>
                <a:cs typeface="+mn-cs"/>
              </a:defRPr>
            </a:lvl7pPr>
            <a:lvl8pPr marL="4266347" algn="l" defTabSz="1218960" rtl="0" eaLnBrk="1" latinLnBrk="0" hangingPunct="1">
              <a:defRPr sz="2400" kern="1200">
                <a:solidFill>
                  <a:schemeClr val="tx1"/>
                </a:solidFill>
                <a:latin typeface="+mn-lt"/>
                <a:ea typeface="+mn-ea"/>
                <a:cs typeface="+mn-cs"/>
              </a:defRPr>
            </a:lvl8pPr>
            <a:lvl9pPr marL="4875825" algn="l" defTabSz="1218960" rtl="0" eaLnBrk="1" latinLnBrk="0" hangingPunct="1">
              <a:defRPr sz="2400" kern="1200">
                <a:solidFill>
                  <a:schemeClr val="tx1"/>
                </a:solidFill>
                <a:latin typeface="+mn-lt"/>
                <a:ea typeface="+mn-ea"/>
                <a:cs typeface="+mn-cs"/>
              </a:defRPr>
            </a:lvl9pPr>
          </a:lstStyle>
          <a:p>
            <a:pPr algn="r" defTabSz="1097225"/>
            <a:fld id="{C87E8D51-AD08-48EE-84A7-E19A6D3C2143}" type="slidenum">
              <a:rPr lang="en-US" sz="840" kern="1200" smtClean="0">
                <a:solidFill>
                  <a:schemeClr val="bg1"/>
                </a:solidFill>
                <a:latin typeface="+mn-lt"/>
                <a:ea typeface="+mn-ea"/>
                <a:cs typeface="+mn-cs"/>
              </a:rPr>
              <a:pPr algn="r" defTabSz="1097225"/>
              <a:t>‹#›</a:t>
            </a:fld>
            <a:endParaRPr lang="en-US" sz="840" kern="1200">
              <a:solidFill>
                <a:schemeClr val="bg1"/>
              </a:solidFill>
              <a:latin typeface="+mn-lt"/>
              <a:ea typeface="+mn-ea"/>
              <a:cs typeface="+mn-cs"/>
            </a:endParaRPr>
          </a:p>
        </p:txBody>
      </p:sp>
    </p:spTree>
    <p:extLst>
      <p:ext uri="{BB962C8B-B14F-4D97-AF65-F5344CB8AC3E}">
        <p14:creationId xmlns:p14="http://schemas.microsoft.com/office/powerpoint/2010/main" val="30057006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_content_03">
    <p:bg>
      <p:bgPr>
        <a:blipFill dpi="0" rotWithShape="1">
          <a:blip r:embed="rId2">
            <a:alphaModFix amt="80000"/>
            <a:lum/>
          </a:blip>
          <a:srcRect/>
          <a:stretch>
            <a:fillRect/>
          </a:stretch>
        </a:blipFill>
        <a:effectLst/>
      </p:bgPr>
    </p:bg>
    <p:spTree>
      <p:nvGrpSpPr>
        <p:cNvPr id="1" name=""/>
        <p:cNvGrpSpPr/>
        <p:nvPr/>
      </p:nvGrpSpPr>
      <p:grpSpPr>
        <a:xfrm>
          <a:off x="0" y="0"/>
          <a:ext cx="0" cy="0"/>
          <a:chOff x="0" y="0"/>
          <a:chExt cx="0" cy="0"/>
        </a:xfrm>
      </p:grpSpPr>
      <p:pic>
        <p:nvPicPr>
          <p:cNvPr id="13" name="Picture 12" descr="A white background with blue and purple colors&#10;&#10;Description automatically generated with medium confidence">
            <a:extLst>
              <a:ext uri="{FF2B5EF4-FFF2-40B4-BE49-F238E27FC236}">
                <a16:creationId xmlns:a16="http://schemas.microsoft.com/office/drawing/2014/main" id="{E6283543-95FE-237C-D00F-29A2A100B41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4630400" cy="8229600"/>
          </a:xfrm>
          <a:prstGeom prst="rect">
            <a:avLst/>
          </a:prstGeom>
        </p:spPr>
      </p:pic>
      <p:sp>
        <p:nvSpPr>
          <p:cNvPr id="2" name="Title 1">
            <a:extLst>
              <a:ext uri="{FF2B5EF4-FFF2-40B4-BE49-F238E27FC236}">
                <a16:creationId xmlns:a16="http://schemas.microsoft.com/office/drawing/2014/main" id="{1C6C3DA4-9760-402F-9F39-B4EC72D1C775}"/>
              </a:ext>
            </a:extLst>
          </p:cNvPr>
          <p:cNvSpPr>
            <a:spLocks noGrp="1"/>
          </p:cNvSpPr>
          <p:nvPr>
            <p:ph type="title"/>
          </p:nvPr>
        </p:nvSpPr>
        <p:spPr>
          <a:xfrm>
            <a:off x="566930" y="285820"/>
            <a:ext cx="13496544" cy="1316736"/>
          </a:xfrm>
        </p:spPr>
        <p:txBody>
          <a:bodyPr/>
          <a:lstStyle>
            <a:lvl1pPr>
              <a:defRPr>
                <a:solidFill>
                  <a:schemeClr val="tx1"/>
                </a:solidFill>
              </a:defRPr>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A213665C-308B-077A-940A-2CD8198B8F2A}"/>
              </a:ext>
            </a:extLst>
          </p:cNvPr>
          <p:cNvSpPr>
            <a:spLocks noGrp="1"/>
          </p:cNvSpPr>
          <p:nvPr>
            <p:ph idx="1"/>
          </p:nvPr>
        </p:nvSpPr>
        <p:spPr>
          <a:xfrm>
            <a:off x="566931" y="1948365"/>
            <a:ext cx="13496544" cy="5421426"/>
          </a:xfrm>
        </p:spPr>
        <p:txBody>
          <a:bodyPr/>
          <a:lstStyle>
            <a:lvl1pPr marL="274320" indent="-274320" algn="l" rtl="0">
              <a:buClr>
                <a:schemeClr val="tx2"/>
              </a:buClr>
              <a:buFont typeface="Arial" panose="020B0604020202020204" pitchFamily="34" charset="0"/>
              <a:buChar char="•"/>
              <a:defRPr spc="0">
                <a:solidFill>
                  <a:schemeClr val="accent2"/>
                </a:solidFill>
              </a:defRPr>
            </a:lvl1pPr>
            <a:lvl2pPr marL="822960" indent="-274320" algn="l" rtl="0">
              <a:buClr>
                <a:schemeClr val="tx2"/>
              </a:buClr>
              <a:buFont typeface="Arial" panose="020B0604020202020204" pitchFamily="34" charset="0"/>
              <a:buChar char="•"/>
              <a:defRPr spc="0">
                <a:solidFill>
                  <a:schemeClr val="accent2"/>
                </a:solidFill>
              </a:defRPr>
            </a:lvl2pPr>
            <a:lvl3pPr marL="1371600" indent="-274320" algn="l" rtl="0">
              <a:buClr>
                <a:schemeClr val="tx2"/>
              </a:buClr>
              <a:buFont typeface="Arial" panose="020B0604020202020204" pitchFamily="34" charset="0"/>
              <a:buChar char="•"/>
              <a:defRPr spc="0">
                <a:solidFill>
                  <a:schemeClr val="accent2"/>
                </a:solidFill>
              </a:defRPr>
            </a:lvl3pPr>
            <a:lvl4pPr marL="1920240" indent="-274320" algn="l" rtl="0">
              <a:buClr>
                <a:schemeClr val="tx2"/>
              </a:buClr>
              <a:buFont typeface="Arial" panose="020B0604020202020204" pitchFamily="34" charset="0"/>
              <a:buChar char="•"/>
              <a:defRPr spc="0">
                <a:solidFill>
                  <a:schemeClr val="accent2"/>
                </a:solidFill>
              </a:defRPr>
            </a:lvl4pPr>
            <a:lvl5pPr marL="2468880" indent="-274320" algn="l" rtl="0">
              <a:buClr>
                <a:schemeClr val="tx2"/>
              </a:buClr>
              <a:buFont typeface="Arial" panose="020B0604020202020204" pitchFamily="34" charset="0"/>
              <a:buChar char="•"/>
              <a:defRPr spc="0">
                <a:solidFill>
                  <a:schemeClr val="accent2"/>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6" name="Picture 5">
            <a:extLst>
              <a:ext uri="{FF2B5EF4-FFF2-40B4-BE49-F238E27FC236}">
                <a16:creationId xmlns:a16="http://schemas.microsoft.com/office/drawing/2014/main" id="{857C588E-65CB-1EDC-8317-515B3B63B05B}"/>
              </a:ext>
            </a:extLst>
          </p:cNvPr>
          <p:cNvPicPr>
            <a:picLocks noChangeAspect="1"/>
          </p:cNvPicPr>
          <p:nvPr userDrawn="1"/>
        </p:nvPicPr>
        <p:blipFill>
          <a:blip r:embed="rId4"/>
          <a:stretch>
            <a:fillRect/>
          </a:stretch>
        </p:blipFill>
        <p:spPr>
          <a:xfrm>
            <a:off x="571655" y="7874360"/>
            <a:ext cx="873252" cy="113467"/>
          </a:xfrm>
          <a:prstGeom prst="rect">
            <a:avLst/>
          </a:prstGeom>
        </p:spPr>
      </p:pic>
      <p:sp>
        <p:nvSpPr>
          <p:cNvPr id="7" name="Slide Number Placeholder 5">
            <a:extLst>
              <a:ext uri="{FF2B5EF4-FFF2-40B4-BE49-F238E27FC236}">
                <a16:creationId xmlns:a16="http://schemas.microsoft.com/office/drawing/2014/main" id="{96CB27A8-6BFB-F5AF-7608-53EBFEE472C5}"/>
              </a:ext>
            </a:extLst>
          </p:cNvPr>
          <p:cNvSpPr txBox="1">
            <a:spLocks/>
          </p:cNvSpPr>
          <p:nvPr userDrawn="1"/>
        </p:nvSpPr>
        <p:spPr>
          <a:xfrm>
            <a:off x="10771632" y="7627623"/>
            <a:ext cx="3291840" cy="438150"/>
          </a:xfrm>
          <a:prstGeom prst="rect">
            <a:avLst/>
          </a:prstGeom>
        </p:spPr>
        <p:txBody>
          <a:bodyPr vert="horz" lIns="0" tIns="54864" rIns="0" bIns="54864" rtlCol="0" anchor="b"/>
          <a:lstStyle>
            <a:defPPr>
              <a:defRPr lang="en-US"/>
            </a:defPPr>
            <a:lvl1pPr marL="0" algn="l" defTabSz="1218960" rtl="0" eaLnBrk="1" latinLnBrk="0" hangingPunct="1">
              <a:defRPr sz="1200" kern="1200">
                <a:solidFill>
                  <a:schemeClr val="bg2">
                    <a:lumMod val="40000"/>
                    <a:lumOff val="60000"/>
                  </a:schemeClr>
                </a:solidFill>
                <a:latin typeface="+mn-lt"/>
                <a:ea typeface="+mn-ea"/>
                <a:cs typeface="+mn-cs"/>
              </a:defRPr>
            </a:lvl1pPr>
            <a:lvl2pPr marL="609475" algn="l" defTabSz="1218960" rtl="0" eaLnBrk="1" latinLnBrk="0" hangingPunct="1">
              <a:defRPr sz="2400" kern="1200">
                <a:solidFill>
                  <a:schemeClr val="tx1"/>
                </a:solidFill>
                <a:latin typeface="+mn-lt"/>
                <a:ea typeface="+mn-ea"/>
                <a:cs typeface="+mn-cs"/>
              </a:defRPr>
            </a:lvl2pPr>
            <a:lvl3pPr marL="1218960" algn="l" defTabSz="1218960" rtl="0" eaLnBrk="1" latinLnBrk="0" hangingPunct="1">
              <a:defRPr sz="2400" kern="1200">
                <a:solidFill>
                  <a:schemeClr val="tx1"/>
                </a:solidFill>
                <a:latin typeface="+mn-lt"/>
                <a:ea typeface="+mn-ea"/>
                <a:cs typeface="+mn-cs"/>
              </a:defRPr>
            </a:lvl3pPr>
            <a:lvl4pPr marL="1828437" algn="l" defTabSz="1218960" rtl="0" eaLnBrk="1" latinLnBrk="0" hangingPunct="1">
              <a:defRPr sz="2400" kern="1200">
                <a:solidFill>
                  <a:schemeClr val="tx1"/>
                </a:solidFill>
                <a:latin typeface="+mn-lt"/>
                <a:ea typeface="+mn-ea"/>
                <a:cs typeface="+mn-cs"/>
              </a:defRPr>
            </a:lvl4pPr>
            <a:lvl5pPr marL="2437918" algn="l" defTabSz="1218960" rtl="0" eaLnBrk="1" latinLnBrk="0" hangingPunct="1">
              <a:defRPr sz="2400" kern="1200">
                <a:solidFill>
                  <a:schemeClr val="tx1"/>
                </a:solidFill>
                <a:latin typeface="+mn-lt"/>
                <a:ea typeface="+mn-ea"/>
                <a:cs typeface="+mn-cs"/>
              </a:defRPr>
            </a:lvl5pPr>
            <a:lvl6pPr marL="3047392" algn="l" defTabSz="1218960" rtl="0" eaLnBrk="1" latinLnBrk="0" hangingPunct="1">
              <a:defRPr sz="2400" kern="1200">
                <a:solidFill>
                  <a:schemeClr val="tx1"/>
                </a:solidFill>
                <a:latin typeface="+mn-lt"/>
                <a:ea typeface="+mn-ea"/>
                <a:cs typeface="+mn-cs"/>
              </a:defRPr>
            </a:lvl6pPr>
            <a:lvl7pPr marL="3656867" algn="l" defTabSz="1218960" rtl="0" eaLnBrk="1" latinLnBrk="0" hangingPunct="1">
              <a:defRPr sz="2400" kern="1200">
                <a:solidFill>
                  <a:schemeClr val="tx1"/>
                </a:solidFill>
                <a:latin typeface="+mn-lt"/>
                <a:ea typeface="+mn-ea"/>
                <a:cs typeface="+mn-cs"/>
              </a:defRPr>
            </a:lvl7pPr>
            <a:lvl8pPr marL="4266347" algn="l" defTabSz="1218960" rtl="0" eaLnBrk="1" latinLnBrk="0" hangingPunct="1">
              <a:defRPr sz="2400" kern="1200">
                <a:solidFill>
                  <a:schemeClr val="tx1"/>
                </a:solidFill>
                <a:latin typeface="+mn-lt"/>
                <a:ea typeface="+mn-ea"/>
                <a:cs typeface="+mn-cs"/>
              </a:defRPr>
            </a:lvl8pPr>
            <a:lvl9pPr marL="4875825" algn="l" defTabSz="1218960" rtl="0" eaLnBrk="1" latinLnBrk="0" hangingPunct="1">
              <a:defRPr sz="2400" kern="1200">
                <a:solidFill>
                  <a:schemeClr val="tx1"/>
                </a:solidFill>
                <a:latin typeface="+mn-lt"/>
                <a:ea typeface="+mn-ea"/>
                <a:cs typeface="+mn-cs"/>
              </a:defRPr>
            </a:lvl9pPr>
          </a:lstStyle>
          <a:p>
            <a:pPr algn="r" defTabSz="1097225"/>
            <a:fld id="{C87E8D51-AD08-48EE-84A7-E19A6D3C2143}" type="slidenum">
              <a:rPr lang="en-US" sz="840" kern="1200" smtClean="0">
                <a:solidFill>
                  <a:schemeClr val="bg1"/>
                </a:solidFill>
                <a:latin typeface="+mn-lt"/>
                <a:ea typeface="+mn-ea"/>
                <a:cs typeface="+mn-cs"/>
              </a:rPr>
              <a:pPr algn="r" defTabSz="1097225"/>
              <a:t>‹#›</a:t>
            </a:fld>
            <a:endParaRPr lang="en-US" sz="840" kern="1200">
              <a:solidFill>
                <a:schemeClr val="bg1"/>
              </a:solidFill>
              <a:latin typeface="+mn-lt"/>
              <a:ea typeface="+mn-ea"/>
              <a:cs typeface="+mn-cs"/>
            </a:endParaRPr>
          </a:p>
        </p:txBody>
      </p:sp>
      <p:pic>
        <p:nvPicPr>
          <p:cNvPr id="8" name="Picture 7">
            <a:extLst>
              <a:ext uri="{FF2B5EF4-FFF2-40B4-BE49-F238E27FC236}">
                <a16:creationId xmlns:a16="http://schemas.microsoft.com/office/drawing/2014/main" id="{5292D648-843E-70E1-6B70-AFDC8F304C0C}"/>
              </a:ext>
            </a:extLst>
          </p:cNvPr>
          <p:cNvPicPr>
            <a:picLocks noChangeAspect="1"/>
          </p:cNvPicPr>
          <p:nvPr userDrawn="1"/>
        </p:nvPicPr>
        <p:blipFill>
          <a:blip r:embed="rId5"/>
          <a:stretch>
            <a:fillRect/>
          </a:stretch>
        </p:blipFill>
        <p:spPr>
          <a:xfrm>
            <a:off x="566928" y="7875211"/>
            <a:ext cx="877979" cy="112616"/>
          </a:xfrm>
          <a:prstGeom prst="rect">
            <a:avLst/>
          </a:prstGeom>
        </p:spPr>
      </p:pic>
      <p:sp>
        <p:nvSpPr>
          <p:cNvPr id="9" name="Slide Number Placeholder 5">
            <a:extLst>
              <a:ext uri="{FF2B5EF4-FFF2-40B4-BE49-F238E27FC236}">
                <a16:creationId xmlns:a16="http://schemas.microsoft.com/office/drawing/2014/main" id="{5DFB10C5-7E81-DA38-9AA9-6AFA36900E3A}"/>
              </a:ext>
            </a:extLst>
          </p:cNvPr>
          <p:cNvSpPr txBox="1">
            <a:spLocks/>
          </p:cNvSpPr>
          <p:nvPr userDrawn="1"/>
        </p:nvSpPr>
        <p:spPr>
          <a:xfrm>
            <a:off x="10771632" y="7624134"/>
            <a:ext cx="3291840" cy="438150"/>
          </a:xfrm>
          <a:prstGeom prst="rect">
            <a:avLst/>
          </a:prstGeom>
        </p:spPr>
        <p:txBody>
          <a:bodyPr vert="horz" lIns="0" tIns="54864" rIns="0" bIns="54864" rtlCol="0" anchor="b"/>
          <a:lstStyle>
            <a:defPPr>
              <a:defRPr lang="en-US"/>
            </a:defPPr>
            <a:lvl1pPr marL="0" algn="l" defTabSz="1218960" rtl="0" eaLnBrk="1" latinLnBrk="0" hangingPunct="1">
              <a:defRPr sz="1200" kern="1200">
                <a:solidFill>
                  <a:schemeClr val="bg2">
                    <a:lumMod val="40000"/>
                    <a:lumOff val="60000"/>
                  </a:schemeClr>
                </a:solidFill>
                <a:latin typeface="+mn-lt"/>
                <a:ea typeface="+mn-ea"/>
                <a:cs typeface="+mn-cs"/>
              </a:defRPr>
            </a:lvl1pPr>
            <a:lvl2pPr marL="609475" algn="l" defTabSz="1218960" rtl="0" eaLnBrk="1" latinLnBrk="0" hangingPunct="1">
              <a:defRPr sz="2400" kern="1200">
                <a:solidFill>
                  <a:schemeClr val="tx1"/>
                </a:solidFill>
                <a:latin typeface="+mn-lt"/>
                <a:ea typeface="+mn-ea"/>
                <a:cs typeface="+mn-cs"/>
              </a:defRPr>
            </a:lvl2pPr>
            <a:lvl3pPr marL="1218960" algn="l" defTabSz="1218960" rtl="0" eaLnBrk="1" latinLnBrk="0" hangingPunct="1">
              <a:defRPr sz="2400" kern="1200">
                <a:solidFill>
                  <a:schemeClr val="tx1"/>
                </a:solidFill>
                <a:latin typeface="+mn-lt"/>
                <a:ea typeface="+mn-ea"/>
                <a:cs typeface="+mn-cs"/>
              </a:defRPr>
            </a:lvl3pPr>
            <a:lvl4pPr marL="1828437" algn="l" defTabSz="1218960" rtl="0" eaLnBrk="1" latinLnBrk="0" hangingPunct="1">
              <a:defRPr sz="2400" kern="1200">
                <a:solidFill>
                  <a:schemeClr val="tx1"/>
                </a:solidFill>
                <a:latin typeface="+mn-lt"/>
                <a:ea typeface="+mn-ea"/>
                <a:cs typeface="+mn-cs"/>
              </a:defRPr>
            </a:lvl4pPr>
            <a:lvl5pPr marL="2437918" algn="l" defTabSz="1218960" rtl="0" eaLnBrk="1" latinLnBrk="0" hangingPunct="1">
              <a:defRPr sz="2400" kern="1200">
                <a:solidFill>
                  <a:schemeClr val="tx1"/>
                </a:solidFill>
                <a:latin typeface="+mn-lt"/>
                <a:ea typeface="+mn-ea"/>
                <a:cs typeface="+mn-cs"/>
              </a:defRPr>
            </a:lvl5pPr>
            <a:lvl6pPr marL="3047392" algn="l" defTabSz="1218960" rtl="0" eaLnBrk="1" latinLnBrk="0" hangingPunct="1">
              <a:defRPr sz="2400" kern="1200">
                <a:solidFill>
                  <a:schemeClr val="tx1"/>
                </a:solidFill>
                <a:latin typeface="+mn-lt"/>
                <a:ea typeface="+mn-ea"/>
                <a:cs typeface="+mn-cs"/>
              </a:defRPr>
            </a:lvl6pPr>
            <a:lvl7pPr marL="3656867" algn="l" defTabSz="1218960" rtl="0" eaLnBrk="1" latinLnBrk="0" hangingPunct="1">
              <a:defRPr sz="2400" kern="1200">
                <a:solidFill>
                  <a:schemeClr val="tx1"/>
                </a:solidFill>
                <a:latin typeface="+mn-lt"/>
                <a:ea typeface="+mn-ea"/>
                <a:cs typeface="+mn-cs"/>
              </a:defRPr>
            </a:lvl7pPr>
            <a:lvl8pPr marL="4266347" algn="l" defTabSz="1218960" rtl="0" eaLnBrk="1" latinLnBrk="0" hangingPunct="1">
              <a:defRPr sz="2400" kern="1200">
                <a:solidFill>
                  <a:schemeClr val="tx1"/>
                </a:solidFill>
                <a:latin typeface="+mn-lt"/>
                <a:ea typeface="+mn-ea"/>
                <a:cs typeface="+mn-cs"/>
              </a:defRPr>
            </a:lvl8pPr>
            <a:lvl9pPr marL="4875825" algn="l" defTabSz="1218960" rtl="0" eaLnBrk="1" latinLnBrk="0" hangingPunct="1">
              <a:defRPr sz="2400" kern="1200">
                <a:solidFill>
                  <a:schemeClr val="tx1"/>
                </a:solidFill>
                <a:latin typeface="+mn-lt"/>
                <a:ea typeface="+mn-ea"/>
                <a:cs typeface="+mn-cs"/>
              </a:defRPr>
            </a:lvl9pPr>
          </a:lstStyle>
          <a:p>
            <a:pPr algn="r" defTabSz="1097225"/>
            <a:fld id="{C87E8D51-AD08-48EE-84A7-E19A6D3C2143}" type="slidenum">
              <a:rPr lang="en-US" sz="840" kern="1200" smtClean="0">
                <a:solidFill>
                  <a:srgbClr val="121185"/>
                </a:solidFill>
                <a:latin typeface="+mn-lt"/>
                <a:ea typeface="+mn-ea"/>
                <a:cs typeface="+mn-cs"/>
              </a:rPr>
              <a:pPr algn="r" defTabSz="1097225"/>
              <a:t>‹#›</a:t>
            </a:fld>
            <a:endParaRPr lang="en-US" sz="840" kern="1200">
              <a:solidFill>
                <a:srgbClr val="121185"/>
              </a:solidFill>
              <a:latin typeface="+mn-lt"/>
              <a:ea typeface="+mn-ea"/>
              <a:cs typeface="+mn-cs"/>
            </a:endParaRPr>
          </a:p>
        </p:txBody>
      </p:sp>
      <p:pic>
        <p:nvPicPr>
          <p:cNvPr id="10" name="Picture 9">
            <a:extLst>
              <a:ext uri="{FF2B5EF4-FFF2-40B4-BE49-F238E27FC236}">
                <a16:creationId xmlns:a16="http://schemas.microsoft.com/office/drawing/2014/main" id="{B92879BC-D644-C258-2638-A944591A2AB9}"/>
              </a:ext>
            </a:extLst>
          </p:cNvPr>
          <p:cNvPicPr>
            <a:picLocks noChangeAspect="1"/>
          </p:cNvPicPr>
          <p:nvPr userDrawn="1"/>
        </p:nvPicPr>
        <p:blipFill>
          <a:blip r:embed="rId5"/>
          <a:stretch>
            <a:fillRect/>
          </a:stretch>
        </p:blipFill>
        <p:spPr>
          <a:xfrm>
            <a:off x="566928" y="7875211"/>
            <a:ext cx="877979" cy="112616"/>
          </a:xfrm>
          <a:prstGeom prst="rect">
            <a:avLst/>
          </a:prstGeom>
        </p:spPr>
      </p:pic>
      <p:sp>
        <p:nvSpPr>
          <p:cNvPr id="11" name="Slide Number Placeholder 5">
            <a:extLst>
              <a:ext uri="{FF2B5EF4-FFF2-40B4-BE49-F238E27FC236}">
                <a16:creationId xmlns:a16="http://schemas.microsoft.com/office/drawing/2014/main" id="{6E528F66-D8C6-1305-8541-B4649AAD7545}"/>
              </a:ext>
            </a:extLst>
          </p:cNvPr>
          <p:cNvSpPr txBox="1">
            <a:spLocks/>
          </p:cNvSpPr>
          <p:nvPr userDrawn="1"/>
        </p:nvSpPr>
        <p:spPr>
          <a:xfrm>
            <a:off x="10771632" y="7624134"/>
            <a:ext cx="3291840" cy="438150"/>
          </a:xfrm>
          <a:prstGeom prst="rect">
            <a:avLst/>
          </a:prstGeom>
        </p:spPr>
        <p:txBody>
          <a:bodyPr vert="horz" lIns="0" tIns="54864" rIns="0" bIns="54864" rtlCol="0" anchor="b"/>
          <a:lstStyle>
            <a:defPPr>
              <a:defRPr lang="en-US"/>
            </a:defPPr>
            <a:lvl1pPr marL="0" algn="l" defTabSz="1218960" rtl="0" eaLnBrk="1" latinLnBrk="0" hangingPunct="1">
              <a:defRPr sz="1200" kern="1200">
                <a:solidFill>
                  <a:schemeClr val="bg2">
                    <a:lumMod val="40000"/>
                    <a:lumOff val="60000"/>
                  </a:schemeClr>
                </a:solidFill>
                <a:latin typeface="+mn-lt"/>
                <a:ea typeface="+mn-ea"/>
                <a:cs typeface="+mn-cs"/>
              </a:defRPr>
            </a:lvl1pPr>
            <a:lvl2pPr marL="609475" algn="l" defTabSz="1218960" rtl="0" eaLnBrk="1" latinLnBrk="0" hangingPunct="1">
              <a:defRPr sz="2400" kern="1200">
                <a:solidFill>
                  <a:schemeClr val="tx1"/>
                </a:solidFill>
                <a:latin typeface="+mn-lt"/>
                <a:ea typeface="+mn-ea"/>
                <a:cs typeface="+mn-cs"/>
              </a:defRPr>
            </a:lvl2pPr>
            <a:lvl3pPr marL="1218960" algn="l" defTabSz="1218960" rtl="0" eaLnBrk="1" latinLnBrk="0" hangingPunct="1">
              <a:defRPr sz="2400" kern="1200">
                <a:solidFill>
                  <a:schemeClr val="tx1"/>
                </a:solidFill>
                <a:latin typeface="+mn-lt"/>
                <a:ea typeface="+mn-ea"/>
                <a:cs typeface="+mn-cs"/>
              </a:defRPr>
            </a:lvl3pPr>
            <a:lvl4pPr marL="1828437" algn="l" defTabSz="1218960" rtl="0" eaLnBrk="1" latinLnBrk="0" hangingPunct="1">
              <a:defRPr sz="2400" kern="1200">
                <a:solidFill>
                  <a:schemeClr val="tx1"/>
                </a:solidFill>
                <a:latin typeface="+mn-lt"/>
                <a:ea typeface="+mn-ea"/>
                <a:cs typeface="+mn-cs"/>
              </a:defRPr>
            </a:lvl4pPr>
            <a:lvl5pPr marL="2437918" algn="l" defTabSz="1218960" rtl="0" eaLnBrk="1" latinLnBrk="0" hangingPunct="1">
              <a:defRPr sz="2400" kern="1200">
                <a:solidFill>
                  <a:schemeClr val="tx1"/>
                </a:solidFill>
                <a:latin typeface="+mn-lt"/>
                <a:ea typeface="+mn-ea"/>
                <a:cs typeface="+mn-cs"/>
              </a:defRPr>
            </a:lvl5pPr>
            <a:lvl6pPr marL="3047392" algn="l" defTabSz="1218960" rtl="0" eaLnBrk="1" latinLnBrk="0" hangingPunct="1">
              <a:defRPr sz="2400" kern="1200">
                <a:solidFill>
                  <a:schemeClr val="tx1"/>
                </a:solidFill>
                <a:latin typeface="+mn-lt"/>
                <a:ea typeface="+mn-ea"/>
                <a:cs typeface="+mn-cs"/>
              </a:defRPr>
            </a:lvl6pPr>
            <a:lvl7pPr marL="3656867" algn="l" defTabSz="1218960" rtl="0" eaLnBrk="1" latinLnBrk="0" hangingPunct="1">
              <a:defRPr sz="2400" kern="1200">
                <a:solidFill>
                  <a:schemeClr val="tx1"/>
                </a:solidFill>
                <a:latin typeface="+mn-lt"/>
                <a:ea typeface="+mn-ea"/>
                <a:cs typeface="+mn-cs"/>
              </a:defRPr>
            </a:lvl7pPr>
            <a:lvl8pPr marL="4266347" algn="l" defTabSz="1218960" rtl="0" eaLnBrk="1" latinLnBrk="0" hangingPunct="1">
              <a:defRPr sz="2400" kern="1200">
                <a:solidFill>
                  <a:schemeClr val="tx1"/>
                </a:solidFill>
                <a:latin typeface="+mn-lt"/>
                <a:ea typeface="+mn-ea"/>
                <a:cs typeface="+mn-cs"/>
              </a:defRPr>
            </a:lvl8pPr>
            <a:lvl9pPr marL="4875825" algn="l" defTabSz="1218960" rtl="0" eaLnBrk="1" latinLnBrk="0" hangingPunct="1">
              <a:defRPr sz="2400" kern="1200">
                <a:solidFill>
                  <a:schemeClr val="tx1"/>
                </a:solidFill>
                <a:latin typeface="+mn-lt"/>
                <a:ea typeface="+mn-ea"/>
                <a:cs typeface="+mn-cs"/>
              </a:defRPr>
            </a:lvl9pPr>
          </a:lstStyle>
          <a:p>
            <a:pPr algn="r" defTabSz="1097225"/>
            <a:fld id="{C87E8D51-AD08-48EE-84A7-E19A6D3C2143}" type="slidenum">
              <a:rPr lang="en-US" sz="840" kern="1200" smtClean="0">
                <a:solidFill>
                  <a:srgbClr val="121185"/>
                </a:solidFill>
                <a:latin typeface="+mn-lt"/>
                <a:ea typeface="+mn-ea"/>
                <a:cs typeface="+mn-cs"/>
              </a:rPr>
              <a:pPr algn="r" defTabSz="1097225"/>
              <a:t>‹#›</a:t>
            </a:fld>
            <a:endParaRPr lang="en-US" sz="840" kern="1200">
              <a:solidFill>
                <a:srgbClr val="121185"/>
              </a:solidFill>
              <a:latin typeface="+mn-lt"/>
              <a:ea typeface="+mn-ea"/>
              <a:cs typeface="+mn-cs"/>
            </a:endParaRPr>
          </a:p>
        </p:txBody>
      </p:sp>
    </p:spTree>
    <p:extLst>
      <p:ext uri="{BB962C8B-B14F-4D97-AF65-F5344CB8AC3E}">
        <p14:creationId xmlns:p14="http://schemas.microsoft.com/office/powerpoint/2010/main" val="34378257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_content_04">
    <p:bg>
      <p:bgPr>
        <a:blipFill dpi="0" rotWithShape="1">
          <a:blip r:embed="rId2">
            <a:alphaModFix amt="80000"/>
            <a:lum/>
          </a:blip>
          <a:srcRect/>
          <a:stretch>
            <a:fillRect/>
          </a:stretch>
        </a:blipFill>
        <a:effectLst/>
      </p:bgPr>
    </p:bg>
    <p:spTree>
      <p:nvGrpSpPr>
        <p:cNvPr id="1" name=""/>
        <p:cNvGrpSpPr/>
        <p:nvPr/>
      </p:nvGrpSpPr>
      <p:grpSpPr>
        <a:xfrm>
          <a:off x="0" y="0"/>
          <a:ext cx="0" cy="0"/>
          <a:chOff x="0" y="0"/>
          <a:chExt cx="0" cy="0"/>
        </a:xfrm>
      </p:grpSpPr>
      <p:pic>
        <p:nvPicPr>
          <p:cNvPr id="13" name="Picture 12" descr="A white and purple background&#10;&#10;Description automatically generated">
            <a:extLst>
              <a:ext uri="{FF2B5EF4-FFF2-40B4-BE49-F238E27FC236}">
                <a16:creationId xmlns:a16="http://schemas.microsoft.com/office/drawing/2014/main" id="{D44C08D2-F941-4744-29BC-DD3EAD2C1EC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4630400" cy="8229600"/>
          </a:xfrm>
          <a:prstGeom prst="rect">
            <a:avLst/>
          </a:prstGeom>
        </p:spPr>
      </p:pic>
      <p:sp>
        <p:nvSpPr>
          <p:cNvPr id="2" name="Title 1">
            <a:extLst>
              <a:ext uri="{FF2B5EF4-FFF2-40B4-BE49-F238E27FC236}">
                <a16:creationId xmlns:a16="http://schemas.microsoft.com/office/drawing/2014/main" id="{1C6C3DA4-9760-402F-9F39-B4EC72D1C775}"/>
              </a:ext>
            </a:extLst>
          </p:cNvPr>
          <p:cNvSpPr>
            <a:spLocks noGrp="1"/>
          </p:cNvSpPr>
          <p:nvPr>
            <p:ph type="title"/>
          </p:nvPr>
        </p:nvSpPr>
        <p:spPr>
          <a:xfrm>
            <a:off x="566930" y="285820"/>
            <a:ext cx="13496544" cy="1316736"/>
          </a:xfrm>
        </p:spPr>
        <p:txBody>
          <a:bodyPr/>
          <a:lstStyle>
            <a:lvl1pPr>
              <a:defRPr>
                <a:solidFill>
                  <a:schemeClr val="tx1"/>
                </a:solidFill>
              </a:defRPr>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A213665C-308B-077A-940A-2CD8198B8F2A}"/>
              </a:ext>
            </a:extLst>
          </p:cNvPr>
          <p:cNvSpPr>
            <a:spLocks noGrp="1"/>
          </p:cNvSpPr>
          <p:nvPr>
            <p:ph idx="1"/>
          </p:nvPr>
        </p:nvSpPr>
        <p:spPr>
          <a:xfrm>
            <a:off x="566931" y="1948365"/>
            <a:ext cx="13496544" cy="5421426"/>
          </a:xfrm>
        </p:spPr>
        <p:txBody>
          <a:bodyPr/>
          <a:lstStyle>
            <a:lvl1pPr marL="274320" indent="-274320" algn="l" rtl="0">
              <a:buClr>
                <a:schemeClr val="tx2"/>
              </a:buClr>
              <a:buFont typeface="Arial" panose="020B0604020202020204" pitchFamily="34" charset="0"/>
              <a:buChar char="•"/>
              <a:defRPr spc="0">
                <a:solidFill>
                  <a:schemeClr val="accent2"/>
                </a:solidFill>
              </a:defRPr>
            </a:lvl1pPr>
            <a:lvl2pPr marL="822960" indent="-274320" algn="l" rtl="0">
              <a:buClr>
                <a:schemeClr val="tx2"/>
              </a:buClr>
              <a:buFont typeface="Arial" panose="020B0604020202020204" pitchFamily="34" charset="0"/>
              <a:buChar char="•"/>
              <a:defRPr spc="0">
                <a:solidFill>
                  <a:schemeClr val="accent2"/>
                </a:solidFill>
              </a:defRPr>
            </a:lvl2pPr>
            <a:lvl3pPr marL="1371600" indent="-274320" algn="l" rtl="0">
              <a:buClr>
                <a:schemeClr val="tx2"/>
              </a:buClr>
              <a:buFont typeface="Arial" panose="020B0604020202020204" pitchFamily="34" charset="0"/>
              <a:buChar char="•"/>
              <a:defRPr spc="0">
                <a:solidFill>
                  <a:schemeClr val="accent2"/>
                </a:solidFill>
              </a:defRPr>
            </a:lvl3pPr>
            <a:lvl4pPr marL="1920240" indent="-274320" algn="l" rtl="0">
              <a:buClr>
                <a:schemeClr val="tx2"/>
              </a:buClr>
              <a:buFont typeface="Arial" panose="020B0604020202020204" pitchFamily="34" charset="0"/>
              <a:buChar char="•"/>
              <a:defRPr spc="0">
                <a:solidFill>
                  <a:schemeClr val="accent2"/>
                </a:solidFill>
              </a:defRPr>
            </a:lvl4pPr>
            <a:lvl5pPr marL="2468880" indent="-274320" algn="l" rtl="0">
              <a:buClr>
                <a:schemeClr val="tx2"/>
              </a:buClr>
              <a:buFont typeface="Arial" panose="020B0604020202020204" pitchFamily="34" charset="0"/>
              <a:buChar char="•"/>
              <a:defRPr spc="0">
                <a:solidFill>
                  <a:schemeClr val="accent2"/>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6" name="Picture 5">
            <a:extLst>
              <a:ext uri="{FF2B5EF4-FFF2-40B4-BE49-F238E27FC236}">
                <a16:creationId xmlns:a16="http://schemas.microsoft.com/office/drawing/2014/main" id="{E07C6408-269A-3819-C977-9F955C181141}"/>
              </a:ext>
            </a:extLst>
          </p:cNvPr>
          <p:cNvPicPr>
            <a:picLocks noChangeAspect="1"/>
          </p:cNvPicPr>
          <p:nvPr userDrawn="1"/>
        </p:nvPicPr>
        <p:blipFill>
          <a:blip r:embed="rId4"/>
          <a:stretch>
            <a:fillRect/>
          </a:stretch>
        </p:blipFill>
        <p:spPr>
          <a:xfrm>
            <a:off x="571655" y="7874360"/>
            <a:ext cx="873252" cy="113467"/>
          </a:xfrm>
          <a:prstGeom prst="rect">
            <a:avLst/>
          </a:prstGeom>
        </p:spPr>
      </p:pic>
      <p:sp>
        <p:nvSpPr>
          <p:cNvPr id="7" name="Slide Number Placeholder 5">
            <a:extLst>
              <a:ext uri="{FF2B5EF4-FFF2-40B4-BE49-F238E27FC236}">
                <a16:creationId xmlns:a16="http://schemas.microsoft.com/office/drawing/2014/main" id="{10712C7C-0A92-BFC4-0159-D1EE8AC48144}"/>
              </a:ext>
            </a:extLst>
          </p:cNvPr>
          <p:cNvSpPr txBox="1">
            <a:spLocks/>
          </p:cNvSpPr>
          <p:nvPr userDrawn="1"/>
        </p:nvSpPr>
        <p:spPr>
          <a:xfrm>
            <a:off x="10771632" y="7627623"/>
            <a:ext cx="3291840" cy="438150"/>
          </a:xfrm>
          <a:prstGeom prst="rect">
            <a:avLst/>
          </a:prstGeom>
        </p:spPr>
        <p:txBody>
          <a:bodyPr vert="horz" lIns="0" tIns="54864" rIns="0" bIns="54864" rtlCol="0" anchor="b"/>
          <a:lstStyle>
            <a:defPPr>
              <a:defRPr lang="en-US"/>
            </a:defPPr>
            <a:lvl1pPr marL="0" algn="l" defTabSz="1218960" rtl="0" eaLnBrk="1" latinLnBrk="0" hangingPunct="1">
              <a:defRPr sz="1200" kern="1200">
                <a:solidFill>
                  <a:schemeClr val="bg2">
                    <a:lumMod val="40000"/>
                    <a:lumOff val="60000"/>
                  </a:schemeClr>
                </a:solidFill>
                <a:latin typeface="+mn-lt"/>
                <a:ea typeface="+mn-ea"/>
                <a:cs typeface="+mn-cs"/>
              </a:defRPr>
            </a:lvl1pPr>
            <a:lvl2pPr marL="609475" algn="l" defTabSz="1218960" rtl="0" eaLnBrk="1" latinLnBrk="0" hangingPunct="1">
              <a:defRPr sz="2400" kern="1200">
                <a:solidFill>
                  <a:schemeClr val="tx1"/>
                </a:solidFill>
                <a:latin typeface="+mn-lt"/>
                <a:ea typeface="+mn-ea"/>
                <a:cs typeface="+mn-cs"/>
              </a:defRPr>
            </a:lvl2pPr>
            <a:lvl3pPr marL="1218960" algn="l" defTabSz="1218960" rtl="0" eaLnBrk="1" latinLnBrk="0" hangingPunct="1">
              <a:defRPr sz="2400" kern="1200">
                <a:solidFill>
                  <a:schemeClr val="tx1"/>
                </a:solidFill>
                <a:latin typeface="+mn-lt"/>
                <a:ea typeface="+mn-ea"/>
                <a:cs typeface="+mn-cs"/>
              </a:defRPr>
            </a:lvl3pPr>
            <a:lvl4pPr marL="1828437" algn="l" defTabSz="1218960" rtl="0" eaLnBrk="1" latinLnBrk="0" hangingPunct="1">
              <a:defRPr sz="2400" kern="1200">
                <a:solidFill>
                  <a:schemeClr val="tx1"/>
                </a:solidFill>
                <a:latin typeface="+mn-lt"/>
                <a:ea typeface="+mn-ea"/>
                <a:cs typeface="+mn-cs"/>
              </a:defRPr>
            </a:lvl4pPr>
            <a:lvl5pPr marL="2437918" algn="l" defTabSz="1218960" rtl="0" eaLnBrk="1" latinLnBrk="0" hangingPunct="1">
              <a:defRPr sz="2400" kern="1200">
                <a:solidFill>
                  <a:schemeClr val="tx1"/>
                </a:solidFill>
                <a:latin typeface="+mn-lt"/>
                <a:ea typeface="+mn-ea"/>
                <a:cs typeface="+mn-cs"/>
              </a:defRPr>
            </a:lvl5pPr>
            <a:lvl6pPr marL="3047392" algn="l" defTabSz="1218960" rtl="0" eaLnBrk="1" latinLnBrk="0" hangingPunct="1">
              <a:defRPr sz="2400" kern="1200">
                <a:solidFill>
                  <a:schemeClr val="tx1"/>
                </a:solidFill>
                <a:latin typeface="+mn-lt"/>
                <a:ea typeface="+mn-ea"/>
                <a:cs typeface="+mn-cs"/>
              </a:defRPr>
            </a:lvl6pPr>
            <a:lvl7pPr marL="3656867" algn="l" defTabSz="1218960" rtl="0" eaLnBrk="1" latinLnBrk="0" hangingPunct="1">
              <a:defRPr sz="2400" kern="1200">
                <a:solidFill>
                  <a:schemeClr val="tx1"/>
                </a:solidFill>
                <a:latin typeface="+mn-lt"/>
                <a:ea typeface="+mn-ea"/>
                <a:cs typeface="+mn-cs"/>
              </a:defRPr>
            </a:lvl7pPr>
            <a:lvl8pPr marL="4266347" algn="l" defTabSz="1218960" rtl="0" eaLnBrk="1" latinLnBrk="0" hangingPunct="1">
              <a:defRPr sz="2400" kern="1200">
                <a:solidFill>
                  <a:schemeClr val="tx1"/>
                </a:solidFill>
                <a:latin typeface="+mn-lt"/>
                <a:ea typeface="+mn-ea"/>
                <a:cs typeface="+mn-cs"/>
              </a:defRPr>
            </a:lvl8pPr>
            <a:lvl9pPr marL="4875825" algn="l" defTabSz="1218960" rtl="0" eaLnBrk="1" latinLnBrk="0" hangingPunct="1">
              <a:defRPr sz="2400" kern="1200">
                <a:solidFill>
                  <a:schemeClr val="tx1"/>
                </a:solidFill>
                <a:latin typeface="+mn-lt"/>
                <a:ea typeface="+mn-ea"/>
                <a:cs typeface="+mn-cs"/>
              </a:defRPr>
            </a:lvl9pPr>
          </a:lstStyle>
          <a:p>
            <a:pPr algn="r" defTabSz="1097225"/>
            <a:fld id="{C87E8D51-AD08-48EE-84A7-E19A6D3C2143}" type="slidenum">
              <a:rPr lang="en-US" sz="840" kern="1200" smtClean="0">
                <a:solidFill>
                  <a:schemeClr val="bg1"/>
                </a:solidFill>
                <a:latin typeface="+mn-lt"/>
                <a:ea typeface="+mn-ea"/>
                <a:cs typeface="+mn-cs"/>
              </a:rPr>
              <a:pPr algn="r" defTabSz="1097225"/>
              <a:t>‹#›</a:t>
            </a:fld>
            <a:endParaRPr lang="en-US" sz="840" kern="1200">
              <a:solidFill>
                <a:schemeClr val="bg1"/>
              </a:solidFill>
              <a:latin typeface="+mn-lt"/>
              <a:ea typeface="+mn-ea"/>
              <a:cs typeface="+mn-cs"/>
            </a:endParaRPr>
          </a:p>
        </p:txBody>
      </p:sp>
      <p:pic>
        <p:nvPicPr>
          <p:cNvPr id="8" name="Picture 7">
            <a:extLst>
              <a:ext uri="{FF2B5EF4-FFF2-40B4-BE49-F238E27FC236}">
                <a16:creationId xmlns:a16="http://schemas.microsoft.com/office/drawing/2014/main" id="{7C17C5D5-5756-066C-9672-1AB290D11489}"/>
              </a:ext>
            </a:extLst>
          </p:cNvPr>
          <p:cNvPicPr>
            <a:picLocks noChangeAspect="1"/>
          </p:cNvPicPr>
          <p:nvPr userDrawn="1"/>
        </p:nvPicPr>
        <p:blipFill>
          <a:blip r:embed="rId5"/>
          <a:stretch>
            <a:fillRect/>
          </a:stretch>
        </p:blipFill>
        <p:spPr>
          <a:xfrm>
            <a:off x="566928" y="7875211"/>
            <a:ext cx="877979" cy="112616"/>
          </a:xfrm>
          <a:prstGeom prst="rect">
            <a:avLst/>
          </a:prstGeom>
        </p:spPr>
      </p:pic>
      <p:sp>
        <p:nvSpPr>
          <p:cNvPr id="9" name="Slide Number Placeholder 5">
            <a:extLst>
              <a:ext uri="{FF2B5EF4-FFF2-40B4-BE49-F238E27FC236}">
                <a16:creationId xmlns:a16="http://schemas.microsoft.com/office/drawing/2014/main" id="{24FA0B8B-C594-70A6-14CE-D122C2DADAC0}"/>
              </a:ext>
            </a:extLst>
          </p:cNvPr>
          <p:cNvSpPr txBox="1">
            <a:spLocks/>
          </p:cNvSpPr>
          <p:nvPr userDrawn="1"/>
        </p:nvSpPr>
        <p:spPr>
          <a:xfrm>
            <a:off x="10771632" y="7624134"/>
            <a:ext cx="3291840" cy="438150"/>
          </a:xfrm>
          <a:prstGeom prst="rect">
            <a:avLst/>
          </a:prstGeom>
        </p:spPr>
        <p:txBody>
          <a:bodyPr vert="horz" lIns="0" tIns="54864" rIns="0" bIns="54864" rtlCol="0" anchor="b"/>
          <a:lstStyle>
            <a:defPPr>
              <a:defRPr lang="en-US"/>
            </a:defPPr>
            <a:lvl1pPr marL="0" algn="l" defTabSz="1218960" rtl="0" eaLnBrk="1" latinLnBrk="0" hangingPunct="1">
              <a:defRPr sz="1200" kern="1200">
                <a:solidFill>
                  <a:schemeClr val="bg2">
                    <a:lumMod val="40000"/>
                    <a:lumOff val="60000"/>
                  </a:schemeClr>
                </a:solidFill>
                <a:latin typeface="+mn-lt"/>
                <a:ea typeface="+mn-ea"/>
                <a:cs typeface="+mn-cs"/>
              </a:defRPr>
            </a:lvl1pPr>
            <a:lvl2pPr marL="609475" algn="l" defTabSz="1218960" rtl="0" eaLnBrk="1" latinLnBrk="0" hangingPunct="1">
              <a:defRPr sz="2400" kern="1200">
                <a:solidFill>
                  <a:schemeClr val="tx1"/>
                </a:solidFill>
                <a:latin typeface="+mn-lt"/>
                <a:ea typeface="+mn-ea"/>
                <a:cs typeface="+mn-cs"/>
              </a:defRPr>
            </a:lvl2pPr>
            <a:lvl3pPr marL="1218960" algn="l" defTabSz="1218960" rtl="0" eaLnBrk="1" latinLnBrk="0" hangingPunct="1">
              <a:defRPr sz="2400" kern="1200">
                <a:solidFill>
                  <a:schemeClr val="tx1"/>
                </a:solidFill>
                <a:latin typeface="+mn-lt"/>
                <a:ea typeface="+mn-ea"/>
                <a:cs typeface="+mn-cs"/>
              </a:defRPr>
            </a:lvl3pPr>
            <a:lvl4pPr marL="1828437" algn="l" defTabSz="1218960" rtl="0" eaLnBrk="1" latinLnBrk="0" hangingPunct="1">
              <a:defRPr sz="2400" kern="1200">
                <a:solidFill>
                  <a:schemeClr val="tx1"/>
                </a:solidFill>
                <a:latin typeface="+mn-lt"/>
                <a:ea typeface="+mn-ea"/>
                <a:cs typeface="+mn-cs"/>
              </a:defRPr>
            </a:lvl4pPr>
            <a:lvl5pPr marL="2437918" algn="l" defTabSz="1218960" rtl="0" eaLnBrk="1" latinLnBrk="0" hangingPunct="1">
              <a:defRPr sz="2400" kern="1200">
                <a:solidFill>
                  <a:schemeClr val="tx1"/>
                </a:solidFill>
                <a:latin typeface="+mn-lt"/>
                <a:ea typeface="+mn-ea"/>
                <a:cs typeface="+mn-cs"/>
              </a:defRPr>
            </a:lvl5pPr>
            <a:lvl6pPr marL="3047392" algn="l" defTabSz="1218960" rtl="0" eaLnBrk="1" latinLnBrk="0" hangingPunct="1">
              <a:defRPr sz="2400" kern="1200">
                <a:solidFill>
                  <a:schemeClr val="tx1"/>
                </a:solidFill>
                <a:latin typeface="+mn-lt"/>
                <a:ea typeface="+mn-ea"/>
                <a:cs typeface="+mn-cs"/>
              </a:defRPr>
            </a:lvl6pPr>
            <a:lvl7pPr marL="3656867" algn="l" defTabSz="1218960" rtl="0" eaLnBrk="1" latinLnBrk="0" hangingPunct="1">
              <a:defRPr sz="2400" kern="1200">
                <a:solidFill>
                  <a:schemeClr val="tx1"/>
                </a:solidFill>
                <a:latin typeface="+mn-lt"/>
                <a:ea typeface="+mn-ea"/>
                <a:cs typeface="+mn-cs"/>
              </a:defRPr>
            </a:lvl7pPr>
            <a:lvl8pPr marL="4266347" algn="l" defTabSz="1218960" rtl="0" eaLnBrk="1" latinLnBrk="0" hangingPunct="1">
              <a:defRPr sz="2400" kern="1200">
                <a:solidFill>
                  <a:schemeClr val="tx1"/>
                </a:solidFill>
                <a:latin typeface="+mn-lt"/>
                <a:ea typeface="+mn-ea"/>
                <a:cs typeface="+mn-cs"/>
              </a:defRPr>
            </a:lvl8pPr>
            <a:lvl9pPr marL="4875825" algn="l" defTabSz="1218960" rtl="0" eaLnBrk="1" latinLnBrk="0" hangingPunct="1">
              <a:defRPr sz="2400" kern="1200">
                <a:solidFill>
                  <a:schemeClr val="tx1"/>
                </a:solidFill>
                <a:latin typeface="+mn-lt"/>
                <a:ea typeface="+mn-ea"/>
                <a:cs typeface="+mn-cs"/>
              </a:defRPr>
            </a:lvl9pPr>
          </a:lstStyle>
          <a:p>
            <a:pPr algn="r" defTabSz="1097225"/>
            <a:fld id="{C87E8D51-AD08-48EE-84A7-E19A6D3C2143}" type="slidenum">
              <a:rPr lang="en-US" sz="840" kern="1200" smtClean="0">
                <a:solidFill>
                  <a:srgbClr val="121185"/>
                </a:solidFill>
                <a:latin typeface="+mn-lt"/>
                <a:ea typeface="+mn-ea"/>
                <a:cs typeface="+mn-cs"/>
              </a:rPr>
              <a:pPr algn="r" defTabSz="1097225"/>
              <a:t>‹#›</a:t>
            </a:fld>
            <a:endParaRPr lang="en-US" sz="840" kern="1200">
              <a:solidFill>
                <a:srgbClr val="121185"/>
              </a:solidFill>
              <a:latin typeface="+mn-lt"/>
              <a:ea typeface="+mn-ea"/>
              <a:cs typeface="+mn-cs"/>
            </a:endParaRPr>
          </a:p>
        </p:txBody>
      </p:sp>
      <p:pic>
        <p:nvPicPr>
          <p:cNvPr id="10" name="Picture 9">
            <a:extLst>
              <a:ext uri="{FF2B5EF4-FFF2-40B4-BE49-F238E27FC236}">
                <a16:creationId xmlns:a16="http://schemas.microsoft.com/office/drawing/2014/main" id="{C3F9E3D5-9CE9-4E1E-7CB1-7499C39EF089}"/>
              </a:ext>
            </a:extLst>
          </p:cNvPr>
          <p:cNvPicPr>
            <a:picLocks noChangeAspect="1"/>
          </p:cNvPicPr>
          <p:nvPr userDrawn="1"/>
        </p:nvPicPr>
        <p:blipFill>
          <a:blip r:embed="rId5"/>
          <a:stretch>
            <a:fillRect/>
          </a:stretch>
        </p:blipFill>
        <p:spPr>
          <a:xfrm>
            <a:off x="566928" y="7875211"/>
            <a:ext cx="877979" cy="112616"/>
          </a:xfrm>
          <a:prstGeom prst="rect">
            <a:avLst/>
          </a:prstGeom>
        </p:spPr>
      </p:pic>
      <p:sp>
        <p:nvSpPr>
          <p:cNvPr id="11" name="Slide Number Placeholder 5">
            <a:extLst>
              <a:ext uri="{FF2B5EF4-FFF2-40B4-BE49-F238E27FC236}">
                <a16:creationId xmlns:a16="http://schemas.microsoft.com/office/drawing/2014/main" id="{3CD1C37B-1E9F-35F0-89B0-854D7C34D7F2}"/>
              </a:ext>
            </a:extLst>
          </p:cNvPr>
          <p:cNvSpPr txBox="1">
            <a:spLocks/>
          </p:cNvSpPr>
          <p:nvPr userDrawn="1"/>
        </p:nvSpPr>
        <p:spPr>
          <a:xfrm>
            <a:off x="10771632" y="7624134"/>
            <a:ext cx="3291840" cy="438150"/>
          </a:xfrm>
          <a:prstGeom prst="rect">
            <a:avLst/>
          </a:prstGeom>
        </p:spPr>
        <p:txBody>
          <a:bodyPr vert="horz" lIns="0" tIns="54864" rIns="0" bIns="54864" rtlCol="0" anchor="b"/>
          <a:lstStyle>
            <a:defPPr>
              <a:defRPr lang="en-US"/>
            </a:defPPr>
            <a:lvl1pPr marL="0" algn="l" defTabSz="1218960" rtl="0" eaLnBrk="1" latinLnBrk="0" hangingPunct="1">
              <a:defRPr sz="1200" kern="1200">
                <a:solidFill>
                  <a:schemeClr val="bg2">
                    <a:lumMod val="40000"/>
                    <a:lumOff val="60000"/>
                  </a:schemeClr>
                </a:solidFill>
                <a:latin typeface="+mn-lt"/>
                <a:ea typeface="+mn-ea"/>
                <a:cs typeface="+mn-cs"/>
              </a:defRPr>
            </a:lvl1pPr>
            <a:lvl2pPr marL="609475" algn="l" defTabSz="1218960" rtl="0" eaLnBrk="1" latinLnBrk="0" hangingPunct="1">
              <a:defRPr sz="2400" kern="1200">
                <a:solidFill>
                  <a:schemeClr val="tx1"/>
                </a:solidFill>
                <a:latin typeface="+mn-lt"/>
                <a:ea typeface="+mn-ea"/>
                <a:cs typeface="+mn-cs"/>
              </a:defRPr>
            </a:lvl2pPr>
            <a:lvl3pPr marL="1218960" algn="l" defTabSz="1218960" rtl="0" eaLnBrk="1" latinLnBrk="0" hangingPunct="1">
              <a:defRPr sz="2400" kern="1200">
                <a:solidFill>
                  <a:schemeClr val="tx1"/>
                </a:solidFill>
                <a:latin typeface="+mn-lt"/>
                <a:ea typeface="+mn-ea"/>
                <a:cs typeface="+mn-cs"/>
              </a:defRPr>
            </a:lvl3pPr>
            <a:lvl4pPr marL="1828437" algn="l" defTabSz="1218960" rtl="0" eaLnBrk="1" latinLnBrk="0" hangingPunct="1">
              <a:defRPr sz="2400" kern="1200">
                <a:solidFill>
                  <a:schemeClr val="tx1"/>
                </a:solidFill>
                <a:latin typeface="+mn-lt"/>
                <a:ea typeface="+mn-ea"/>
                <a:cs typeface="+mn-cs"/>
              </a:defRPr>
            </a:lvl4pPr>
            <a:lvl5pPr marL="2437918" algn="l" defTabSz="1218960" rtl="0" eaLnBrk="1" latinLnBrk="0" hangingPunct="1">
              <a:defRPr sz="2400" kern="1200">
                <a:solidFill>
                  <a:schemeClr val="tx1"/>
                </a:solidFill>
                <a:latin typeface="+mn-lt"/>
                <a:ea typeface="+mn-ea"/>
                <a:cs typeface="+mn-cs"/>
              </a:defRPr>
            </a:lvl5pPr>
            <a:lvl6pPr marL="3047392" algn="l" defTabSz="1218960" rtl="0" eaLnBrk="1" latinLnBrk="0" hangingPunct="1">
              <a:defRPr sz="2400" kern="1200">
                <a:solidFill>
                  <a:schemeClr val="tx1"/>
                </a:solidFill>
                <a:latin typeface="+mn-lt"/>
                <a:ea typeface="+mn-ea"/>
                <a:cs typeface="+mn-cs"/>
              </a:defRPr>
            </a:lvl6pPr>
            <a:lvl7pPr marL="3656867" algn="l" defTabSz="1218960" rtl="0" eaLnBrk="1" latinLnBrk="0" hangingPunct="1">
              <a:defRPr sz="2400" kern="1200">
                <a:solidFill>
                  <a:schemeClr val="tx1"/>
                </a:solidFill>
                <a:latin typeface="+mn-lt"/>
                <a:ea typeface="+mn-ea"/>
                <a:cs typeface="+mn-cs"/>
              </a:defRPr>
            </a:lvl7pPr>
            <a:lvl8pPr marL="4266347" algn="l" defTabSz="1218960" rtl="0" eaLnBrk="1" latinLnBrk="0" hangingPunct="1">
              <a:defRPr sz="2400" kern="1200">
                <a:solidFill>
                  <a:schemeClr val="tx1"/>
                </a:solidFill>
                <a:latin typeface="+mn-lt"/>
                <a:ea typeface="+mn-ea"/>
                <a:cs typeface="+mn-cs"/>
              </a:defRPr>
            </a:lvl8pPr>
            <a:lvl9pPr marL="4875825" algn="l" defTabSz="1218960" rtl="0" eaLnBrk="1" latinLnBrk="0" hangingPunct="1">
              <a:defRPr sz="2400" kern="1200">
                <a:solidFill>
                  <a:schemeClr val="tx1"/>
                </a:solidFill>
                <a:latin typeface="+mn-lt"/>
                <a:ea typeface="+mn-ea"/>
                <a:cs typeface="+mn-cs"/>
              </a:defRPr>
            </a:lvl9pPr>
          </a:lstStyle>
          <a:p>
            <a:pPr algn="r" defTabSz="1097225"/>
            <a:fld id="{C87E8D51-AD08-48EE-84A7-E19A6D3C2143}" type="slidenum">
              <a:rPr lang="en-US" sz="840" kern="1200" smtClean="0">
                <a:solidFill>
                  <a:srgbClr val="121185"/>
                </a:solidFill>
                <a:latin typeface="+mn-lt"/>
                <a:ea typeface="+mn-ea"/>
                <a:cs typeface="+mn-cs"/>
              </a:rPr>
              <a:pPr algn="r" defTabSz="1097225"/>
              <a:t>‹#›</a:t>
            </a:fld>
            <a:endParaRPr lang="en-US" sz="840" kern="1200">
              <a:solidFill>
                <a:srgbClr val="121185"/>
              </a:solidFill>
              <a:latin typeface="+mn-lt"/>
              <a:ea typeface="+mn-ea"/>
              <a:cs typeface="+mn-cs"/>
            </a:endParaRPr>
          </a:p>
        </p:txBody>
      </p:sp>
    </p:spTree>
    <p:extLst>
      <p:ext uri="{BB962C8B-B14F-4D97-AF65-F5344CB8AC3E}">
        <p14:creationId xmlns:p14="http://schemas.microsoft.com/office/powerpoint/2010/main" val="35473927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66928" y="0"/>
            <a:ext cx="13496544" cy="1316736"/>
          </a:xfrm>
          <a:prstGeom prst="rect">
            <a:avLst/>
          </a:prstGeom>
        </p:spPr>
        <p:txBody>
          <a:bodyPr vert="horz" lIns="91440" tIns="45720" rIns="91440" bIns="45720" rtlCol="0" anchor="b">
            <a:normAutofit/>
          </a:bodyPr>
          <a:lstStyle/>
          <a:p>
            <a:r>
              <a:rPr lang="en-GB"/>
              <a:t>Click to edit Master title style</a:t>
            </a:r>
            <a:endParaRPr lang="en-US"/>
          </a:p>
        </p:txBody>
      </p:sp>
      <p:sp>
        <p:nvSpPr>
          <p:cNvPr id="3" name="Text Placeholder 2"/>
          <p:cNvSpPr>
            <a:spLocks noGrp="1"/>
          </p:cNvSpPr>
          <p:nvPr>
            <p:ph type="body" idx="1"/>
          </p:nvPr>
        </p:nvSpPr>
        <p:spPr>
          <a:xfrm>
            <a:off x="566928" y="1566118"/>
            <a:ext cx="13496544" cy="58462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6" name="Picture 5">
            <a:extLst>
              <a:ext uri="{FF2B5EF4-FFF2-40B4-BE49-F238E27FC236}">
                <a16:creationId xmlns:a16="http://schemas.microsoft.com/office/drawing/2014/main" id="{71A0949C-AEE6-9842-165F-012B80DA4B5B}"/>
              </a:ext>
            </a:extLst>
          </p:cNvPr>
          <p:cNvPicPr>
            <a:picLocks noChangeAspect="1"/>
          </p:cNvPicPr>
          <p:nvPr userDrawn="1"/>
        </p:nvPicPr>
        <p:blipFill>
          <a:blip r:embed="rId31"/>
          <a:stretch>
            <a:fillRect/>
          </a:stretch>
        </p:blipFill>
        <p:spPr>
          <a:xfrm>
            <a:off x="566928" y="7878700"/>
            <a:ext cx="877979" cy="112616"/>
          </a:xfrm>
          <a:prstGeom prst="rect">
            <a:avLst/>
          </a:prstGeom>
        </p:spPr>
      </p:pic>
      <p:sp>
        <p:nvSpPr>
          <p:cNvPr id="7" name="Slide Number Placeholder 5">
            <a:extLst>
              <a:ext uri="{FF2B5EF4-FFF2-40B4-BE49-F238E27FC236}">
                <a16:creationId xmlns:a16="http://schemas.microsoft.com/office/drawing/2014/main" id="{A98852EB-089D-9AEE-8841-A3442010F4E9}"/>
              </a:ext>
            </a:extLst>
          </p:cNvPr>
          <p:cNvSpPr txBox="1">
            <a:spLocks/>
          </p:cNvSpPr>
          <p:nvPr userDrawn="1"/>
        </p:nvSpPr>
        <p:spPr>
          <a:xfrm>
            <a:off x="10771632" y="7627623"/>
            <a:ext cx="3291840" cy="438150"/>
          </a:xfrm>
          <a:prstGeom prst="rect">
            <a:avLst/>
          </a:prstGeom>
        </p:spPr>
        <p:txBody>
          <a:bodyPr vert="horz" lIns="0" tIns="54864" rIns="0" bIns="54864" rtlCol="0" anchor="b"/>
          <a:lstStyle>
            <a:defPPr>
              <a:defRPr lang="en-US"/>
            </a:defPPr>
            <a:lvl1pPr marL="0" algn="l" defTabSz="1218960" rtl="0" eaLnBrk="1" latinLnBrk="0" hangingPunct="1">
              <a:defRPr sz="1200" kern="1200">
                <a:solidFill>
                  <a:schemeClr val="bg2">
                    <a:lumMod val="40000"/>
                    <a:lumOff val="60000"/>
                  </a:schemeClr>
                </a:solidFill>
                <a:latin typeface="+mn-lt"/>
                <a:ea typeface="+mn-ea"/>
                <a:cs typeface="+mn-cs"/>
              </a:defRPr>
            </a:lvl1pPr>
            <a:lvl2pPr marL="609475" algn="l" defTabSz="1218960" rtl="0" eaLnBrk="1" latinLnBrk="0" hangingPunct="1">
              <a:defRPr sz="2400" kern="1200">
                <a:solidFill>
                  <a:schemeClr val="tx1"/>
                </a:solidFill>
                <a:latin typeface="+mn-lt"/>
                <a:ea typeface="+mn-ea"/>
                <a:cs typeface="+mn-cs"/>
              </a:defRPr>
            </a:lvl2pPr>
            <a:lvl3pPr marL="1218960" algn="l" defTabSz="1218960" rtl="0" eaLnBrk="1" latinLnBrk="0" hangingPunct="1">
              <a:defRPr sz="2400" kern="1200">
                <a:solidFill>
                  <a:schemeClr val="tx1"/>
                </a:solidFill>
                <a:latin typeface="+mn-lt"/>
                <a:ea typeface="+mn-ea"/>
                <a:cs typeface="+mn-cs"/>
              </a:defRPr>
            </a:lvl3pPr>
            <a:lvl4pPr marL="1828437" algn="l" defTabSz="1218960" rtl="0" eaLnBrk="1" latinLnBrk="0" hangingPunct="1">
              <a:defRPr sz="2400" kern="1200">
                <a:solidFill>
                  <a:schemeClr val="tx1"/>
                </a:solidFill>
                <a:latin typeface="+mn-lt"/>
                <a:ea typeface="+mn-ea"/>
                <a:cs typeface="+mn-cs"/>
              </a:defRPr>
            </a:lvl4pPr>
            <a:lvl5pPr marL="2437918" algn="l" defTabSz="1218960" rtl="0" eaLnBrk="1" latinLnBrk="0" hangingPunct="1">
              <a:defRPr sz="2400" kern="1200">
                <a:solidFill>
                  <a:schemeClr val="tx1"/>
                </a:solidFill>
                <a:latin typeface="+mn-lt"/>
                <a:ea typeface="+mn-ea"/>
                <a:cs typeface="+mn-cs"/>
              </a:defRPr>
            </a:lvl5pPr>
            <a:lvl6pPr marL="3047392" algn="l" defTabSz="1218960" rtl="0" eaLnBrk="1" latinLnBrk="0" hangingPunct="1">
              <a:defRPr sz="2400" kern="1200">
                <a:solidFill>
                  <a:schemeClr val="tx1"/>
                </a:solidFill>
                <a:latin typeface="+mn-lt"/>
                <a:ea typeface="+mn-ea"/>
                <a:cs typeface="+mn-cs"/>
              </a:defRPr>
            </a:lvl6pPr>
            <a:lvl7pPr marL="3656867" algn="l" defTabSz="1218960" rtl="0" eaLnBrk="1" latinLnBrk="0" hangingPunct="1">
              <a:defRPr sz="2400" kern="1200">
                <a:solidFill>
                  <a:schemeClr val="tx1"/>
                </a:solidFill>
                <a:latin typeface="+mn-lt"/>
                <a:ea typeface="+mn-ea"/>
                <a:cs typeface="+mn-cs"/>
              </a:defRPr>
            </a:lvl7pPr>
            <a:lvl8pPr marL="4266347" algn="l" defTabSz="1218960" rtl="0" eaLnBrk="1" latinLnBrk="0" hangingPunct="1">
              <a:defRPr sz="2400" kern="1200">
                <a:solidFill>
                  <a:schemeClr val="tx1"/>
                </a:solidFill>
                <a:latin typeface="+mn-lt"/>
                <a:ea typeface="+mn-ea"/>
                <a:cs typeface="+mn-cs"/>
              </a:defRPr>
            </a:lvl8pPr>
            <a:lvl9pPr marL="4875825" algn="l" defTabSz="1218960" rtl="0" eaLnBrk="1" latinLnBrk="0" hangingPunct="1">
              <a:defRPr sz="2400" kern="1200">
                <a:solidFill>
                  <a:schemeClr val="tx1"/>
                </a:solidFill>
                <a:latin typeface="+mn-lt"/>
                <a:ea typeface="+mn-ea"/>
                <a:cs typeface="+mn-cs"/>
              </a:defRPr>
            </a:lvl9pPr>
          </a:lstStyle>
          <a:p>
            <a:pPr algn="r" defTabSz="1097225"/>
            <a:fld id="{C87E8D51-AD08-48EE-84A7-E19A6D3C2143}" type="slidenum">
              <a:rPr lang="en-US" sz="840" kern="1200" smtClean="0">
                <a:solidFill>
                  <a:srgbClr val="121185"/>
                </a:solidFill>
                <a:latin typeface="Aptos" panose="020B0004020202020204" pitchFamily="34" charset="0"/>
                <a:ea typeface="+mn-ea"/>
                <a:cs typeface="+mn-cs"/>
              </a:rPr>
              <a:pPr algn="r" defTabSz="1097225"/>
              <a:t>‹#›</a:t>
            </a:fld>
            <a:endParaRPr lang="en-US" sz="840" kern="1200">
              <a:solidFill>
                <a:srgbClr val="121185"/>
              </a:solidFill>
              <a:latin typeface="Aptos" panose="020B0004020202020204" pitchFamily="34" charset="0"/>
              <a:ea typeface="+mn-ea"/>
              <a:cs typeface="+mn-cs"/>
            </a:endParaRPr>
          </a:p>
        </p:txBody>
      </p:sp>
    </p:spTree>
    <p:extLst>
      <p:ext uri="{BB962C8B-B14F-4D97-AF65-F5344CB8AC3E}">
        <p14:creationId xmlns:p14="http://schemas.microsoft.com/office/powerpoint/2010/main" val="1936416306"/>
      </p:ext>
    </p:extLst>
  </p:cSld>
  <p:clrMap bg1="lt1" tx1="dk1" bg2="lt2" tx2="dk2" accent1="accent1" accent2="accent2" accent3="accent3" accent4="accent4" accent5="accent5" accent6="accent6" hlink="hlink" folHlink="folHlink"/>
  <p:sldLayoutIdLst>
    <p:sldLayoutId id="2147484213" r:id="rId1"/>
    <p:sldLayoutId id="2147484269" r:id="rId2"/>
    <p:sldLayoutId id="2147484173" r:id="rId3"/>
    <p:sldLayoutId id="2147484186" r:id="rId4"/>
    <p:sldLayoutId id="2147484064" r:id="rId5"/>
    <p:sldLayoutId id="2147484068" r:id="rId6"/>
    <p:sldLayoutId id="2147484074" r:id="rId7"/>
    <p:sldLayoutId id="2147484162" r:id="rId8"/>
    <p:sldLayoutId id="2147484216" r:id="rId9"/>
    <p:sldLayoutId id="2147484070" r:id="rId10"/>
    <p:sldLayoutId id="2147484204" r:id="rId11"/>
    <p:sldLayoutId id="2147484268" r:id="rId12"/>
    <p:sldLayoutId id="2147484110" r:id="rId13"/>
    <p:sldLayoutId id="2147484205" r:id="rId14"/>
    <p:sldLayoutId id="2147484203" r:id="rId15"/>
    <p:sldLayoutId id="2147484226" r:id="rId16"/>
    <p:sldLayoutId id="2147484244" r:id="rId17"/>
    <p:sldLayoutId id="2147484258" r:id="rId18"/>
    <p:sldLayoutId id="2147484262" r:id="rId19"/>
    <p:sldLayoutId id="2147484261" r:id="rId20"/>
    <p:sldLayoutId id="2147484230" r:id="rId21"/>
    <p:sldLayoutId id="2147484246" r:id="rId22"/>
    <p:sldLayoutId id="2147484249" r:id="rId23"/>
    <p:sldLayoutId id="2147484233" r:id="rId24"/>
    <p:sldLayoutId id="2147484234" r:id="rId25"/>
    <p:sldLayoutId id="2147484218" r:id="rId26"/>
    <p:sldLayoutId id="2147484220" r:id="rId27"/>
    <p:sldLayoutId id="2147484257" r:id="rId28"/>
    <p:sldLayoutId id="2147484177" r:id="rId29"/>
  </p:sldLayoutIdLst>
  <p:txStyles>
    <p:titleStyle>
      <a:lvl1pPr algn="l" defTabSz="1097280" rtl="0" eaLnBrk="1" latinLnBrk="0" hangingPunct="1">
        <a:lnSpc>
          <a:spcPct val="90000"/>
        </a:lnSpc>
        <a:spcBef>
          <a:spcPct val="0"/>
        </a:spcBef>
        <a:buNone/>
        <a:defRPr sz="3840" b="1" i="0" kern="1200" spc="20" baseline="0">
          <a:solidFill>
            <a:schemeClr val="tx1"/>
          </a:solidFill>
          <a:latin typeface="Aptos" panose="020B0004020202020204" pitchFamily="34" charset="0"/>
          <a:ea typeface="+mj-ea"/>
          <a:cs typeface="+mj-cs"/>
        </a:defRPr>
      </a:lvl1pPr>
    </p:titleStyle>
    <p:bodyStyle>
      <a:lvl1pPr marL="274320" indent="-274320" algn="l" defTabSz="1097280" rtl="0" eaLnBrk="1" latinLnBrk="0" hangingPunct="1">
        <a:lnSpc>
          <a:spcPct val="90000"/>
        </a:lnSpc>
        <a:spcBef>
          <a:spcPts val="1200"/>
        </a:spcBef>
        <a:buClr>
          <a:schemeClr val="tx2"/>
        </a:buClr>
        <a:buFont typeface="Arial" panose="020B0604020202020204" pitchFamily="34" charset="0"/>
        <a:buChar char="•"/>
        <a:defRPr sz="2400" kern="1200" spc="20" baseline="0">
          <a:solidFill>
            <a:schemeClr val="accent2"/>
          </a:solidFill>
          <a:latin typeface="Aptos" panose="020B0004020202020204" pitchFamily="34" charset="0"/>
          <a:ea typeface="+mn-ea"/>
          <a:cs typeface="+mn-cs"/>
        </a:defRPr>
      </a:lvl1pPr>
      <a:lvl2pPr marL="822960" indent="-274320" algn="l" defTabSz="1097280" rtl="0" eaLnBrk="1" latinLnBrk="0" hangingPunct="1">
        <a:lnSpc>
          <a:spcPct val="90000"/>
        </a:lnSpc>
        <a:spcBef>
          <a:spcPts val="600"/>
        </a:spcBef>
        <a:buClr>
          <a:schemeClr val="tx2"/>
        </a:buClr>
        <a:buFont typeface="Arial" panose="020B0604020202020204" pitchFamily="34" charset="0"/>
        <a:buChar char="•"/>
        <a:defRPr sz="2160" kern="1200" spc="20" baseline="0">
          <a:solidFill>
            <a:schemeClr val="accent2"/>
          </a:solidFill>
          <a:latin typeface="Aptos" panose="020B0004020202020204" pitchFamily="34" charset="0"/>
          <a:ea typeface="+mn-ea"/>
          <a:cs typeface="+mn-cs"/>
        </a:defRPr>
      </a:lvl2pPr>
      <a:lvl3pPr marL="1371600" indent="-274320" algn="l" defTabSz="1097280" rtl="0" eaLnBrk="1" latinLnBrk="0" hangingPunct="1">
        <a:lnSpc>
          <a:spcPct val="90000"/>
        </a:lnSpc>
        <a:spcBef>
          <a:spcPts val="600"/>
        </a:spcBef>
        <a:buClr>
          <a:schemeClr val="tx2"/>
        </a:buClr>
        <a:buFont typeface="Arial" panose="020B0604020202020204" pitchFamily="34" charset="0"/>
        <a:buChar char="•"/>
        <a:defRPr sz="1920" kern="1200" spc="20" baseline="0">
          <a:solidFill>
            <a:schemeClr val="accent2"/>
          </a:solidFill>
          <a:latin typeface="Aptos" panose="020B0004020202020204" pitchFamily="34" charset="0"/>
          <a:ea typeface="+mn-ea"/>
          <a:cs typeface="+mn-cs"/>
        </a:defRPr>
      </a:lvl3pPr>
      <a:lvl4pPr marL="1920240" indent="-274320" algn="l" defTabSz="1097280" rtl="0" eaLnBrk="1" latinLnBrk="0" hangingPunct="1">
        <a:lnSpc>
          <a:spcPct val="90000"/>
        </a:lnSpc>
        <a:spcBef>
          <a:spcPts val="600"/>
        </a:spcBef>
        <a:buClr>
          <a:schemeClr val="tx2"/>
        </a:buClr>
        <a:buFont typeface="Arial" panose="020B0604020202020204" pitchFamily="34" charset="0"/>
        <a:buChar char="•"/>
        <a:defRPr sz="1680" kern="1200" spc="20" baseline="0">
          <a:solidFill>
            <a:schemeClr val="accent2"/>
          </a:solidFill>
          <a:latin typeface="Aptos" panose="020B0004020202020204" pitchFamily="34" charset="0"/>
          <a:ea typeface="+mn-ea"/>
          <a:cs typeface="+mn-cs"/>
        </a:defRPr>
      </a:lvl4pPr>
      <a:lvl5pPr marL="2468880" indent="-274320" algn="l" defTabSz="1097280" rtl="0" eaLnBrk="1" latinLnBrk="0" hangingPunct="1">
        <a:lnSpc>
          <a:spcPct val="90000"/>
        </a:lnSpc>
        <a:spcBef>
          <a:spcPts val="600"/>
        </a:spcBef>
        <a:buClr>
          <a:schemeClr val="tx2"/>
        </a:buClr>
        <a:buFont typeface="Arial" panose="020B0604020202020204" pitchFamily="34" charset="0"/>
        <a:buChar char="•"/>
        <a:defRPr sz="1680" kern="1200" spc="20" baseline="0">
          <a:solidFill>
            <a:schemeClr val="accent2"/>
          </a:solidFill>
          <a:latin typeface="Aptos" panose="020B0004020202020204" pitchFamily="34" charset="0"/>
          <a:ea typeface="+mn-ea"/>
          <a:cs typeface="+mn-cs"/>
        </a:defRPr>
      </a:lvl5pPr>
      <a:lvl6pPr marL="3017520" indent="-274320" algn="r" defTabSz="1097280" rtl="1"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r" defTabSz="1097280" rtl="1"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r" defTabSz="1097280" rtl="1"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r" defTabSz="1097280" rtl="1"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en-US"/>
      </a:defPPr>
      <a:lvl1pPr marL="0" algn="r" defTabSz="1097280" rtl="1" eaLnBrk="1" latinLnBrk="0" hangingPunct="1">
        <a:defRPr sz="2160" kern="1200">
          <a:solidFill>
            <a:schemeClr val="tx1"/>
          </a:solidFill>
          <a:latin typeface="+mn-lt"/>
          <a:ea typeface="+mn-ea"/>
          <a:cs typeface="+mn-cs"/>
        </a:defRPr>
      </a:lvl1pPr>
      <a:lvl2pPr marL="548640" algn="r" defTabSz="1097280" rtl="1" eaLnBrk="1" latinLnBrk="0" hangingPunct="1">
        <a:defRPr sz="2160" kern="1200">
          <a:solidFill>
            <a:schemeClr val="tx1"/>
          </a:solidFill>
          <a:latin typeface="+mn-lt"/>
          <a:ea typeface="+mn-ea"/>
          <a:cs typeface="+mn-cs"/>
        </a:defRPr>
      </a:lvl2pPr>
      <a:lvl3pPr marL="1097280" algn="r" defTabSz="1097280" rtl="1" eaLnBrk="1" latinLnBrk="0" hangingPunct="1">
        <a:defRPr sz="2160" kern="1200">
          <a:solidFill>
            <a:schemeClr val="tx1"/>
          </a:solidFill>
          <a:latin typeface="+mn-lt"/>
          <a:ea typeface="+mn-ea"/>
          <a:cs typeface="+mn-cs"/>
        </a:defRPr>
      </a:lvl3pPr>
      <a:lvl4pPr marL="1645920" algn="r" defTabSz="1097280" rtl="1" eaLnBrk="1" latinLnBrk="0" hangingPunct="1">
        <a:defRPr sz="2160" kern="1200">
          <a:solidFill>
            <a:schemeClr val="tx1"/>
          </a:solidFill>
          <a:latin typeface="+mn-lt"/>
          <a:ea typeface="+mn-ea"/>
          <a:cs typeface="+mn-cs"/>
        </a:defRPr>
      </a:lvl4pPr>
      <a:lvl5pPr marL="2194560" algn="r" defTabSz="1097280" rtl="1" eaLnBrk="1" latinLnBrk="0" hangingPunct="1">
        <a:defRPr sz="2160" kern="1200">
          <a:solidFill>
            <a:schemeClr val="tx1"/>
          </a:solidFill>
          <a:latin typeface="+mn-lt"/>
          <a:ea typeface="+mn-ea"/>
          <a:cs typeface="+mn-cs"/>
        </a:defRPr>
      </a:lvl5pPr>
      <a:lvl6pPr marL="2743200" algn="r" defTabSz="1097280" rtl="1" eaLnBrk="1" latinLnBrk="0" hangingPunct="1">
        <a:defRPr sz="2160" kern="1200">
          <a:solidFill>
            <a:schemeClr val="tx1"/>
          </a:solidFill>
          <a:latin typeface="+mn-lt"/>
          <a:ea typeface="+mn-ea"/>
          <a:cs typeface="+mn-cs"/>
        </a:defRPr>
      </a:lvl6pPr>
      <a:lvl7pPr marL="3291840" algn="r" defTabSz="1097280" rtl="1" eaLnBrk="1" latinLnBrk="0" hangingPunct="1">
        <a:defRPr sz="2160" kern="1200">
          <a:solidFill>
            <a:schemeClr val="tx1"/>
          </a:solidFill>
          <a:latin typeface="+mn-lt"/>
          <a:ea typeface="+mn-ea"/>
          <a:cs typeface="+mn-cs"/>
        </a:defRPr>
      </a:lvl7pPr>
      <a:lvl8pPr marL="3840480" algn="r" defTabSz="1097280" rtl="1" eaLnBrk="1" latinLnBrk="0" hangingPunct="1">
        <a:defRPr sz="2160" kern="1200">
          <a:solidFill>
            <a:schemeClr val="tx1"/>
          </a:solidFill>
          <a:latin typeface="+mn-lt"/>
          <a:ea typeface="+mn-ea"/>
          <a:cs typeface="+mn-cs"/>
        </a:defRPr>
      </a:lvl8pPr>
      <a:lvl9pPr marL="4389120" algn="r" defTabSz="1097280" rtl="1" eaLnBrk="1" latinLnBrk="0" hangingPunct="1">
        <a:defRPr sz="21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3.xml"/><Relationship Id="rId5" Type="http://schemas.openxmlformats.org/officeDocument/2006/relationships/image" Target="../media/image24.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3.xml"/><Relationship Id="rId5" Type="http://schemas.openxmlformats.org/officeDocument/2006/relationships/image" Target="../media/image20.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3.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3" Type="http://schemas.openxmlformats.org/officeDocument/2006/relationships/image" Target="../media/image35.png"/><Relationship Id="rId18" Type="http://schemas.openxmlformats.org/officeDocument/2006/relationships/image" Target="../media/image40.png"/><Relationship Id="rId26" Type="http://schemas.openxmlformats.org/officeDocument/2006/relationships/image" Target="../media/image46.png"/><Relationship Id="rId39" Type="http://schemas.openxmlformats.org/officeDocument/2006/relationships/image" Target="../media/image58.png"/><Relationship Id="rId21" Type="http://schemas.openxmlformats.org/officeDocument/2006/relationships/image" Target="../media/image43.png"/><Relationship Id="rId34" Type="http://schemas.openxmlformats.org/officeDocument/2006/relationships/image" Target="../media/image53.png"/><Relationship Id="rId7" Type="http://schemas.openxmlformats.org/officeDocument/2006/relationships/image" Target="../media/image29.png"/><Relationship Id="rId12" Type="http://schemas.openxmlformats.org/officeDocument/2006/relationships/image" Target="../media/image34.svg"/><Relationship Id="rId17" Type="http://schemas.openxmlformats.org/officeDocument/2006/relationships/image" Target="../media/image39.png"/><Relationship Id="rId25" Type="http://schemas.microsoft.com/office/2007/relationships/hdphoto" Target="../media/hdphoto2.wdp"/><Relationship Id="rId33" Type="http://schemas.openxmlformats.org/officeDocument/2006/relationships/image" Target="../media/image52.png"/><Relationship Id="rId38" Type="http://schemas.openxmlformats.org/officeDocument/2006/relationships/image" Target="../media/image57.png"/><Relationship Id="rId2" Type="http://schemas.openxmlformats.org/officeDocument/2006/relationships/notesSlide" Target="../notesSlides/notesSlide1.xml"/><Relationship Id="rId16" Type="http://schemas.openxmlformats.org/officeDocument/2006/relationships/image" Target="../media/image38.png"/><Relationship Id="rId20" Type="http://schemas.openxmlformats.org/officeDocument/2006/relationships/image" Target="../media/image42.png"/><Relationship Id="rId29" Type="http://schemas.openxmlformats.org/officeDocument/2006/relationships/image" Target="../media/image48.png"/><Relationship Id="rId1" Type="http://schemas.openxmlformats.org/officeDocument/2006/relationships/slideLayout" Target="../slideLayouts/slideLayout13.xml"/><Relationship Id="rId6" Type="http://schemas.openxmlformats.org/officeDocument/2006/relationships/image" Target="../media/image28.png"/><Relationship Id="rId11" Type="http://schemas.openxmlformats.org/officeDocument/2006/relationships/image" Target="../media/image33.png"/><Relationship Id="rId24" Type="http://schemas.openxmlformats.org/officeDocument/2006/relationships/image" Target="../media/image45.png"/><Relationship Id="rId32" Type="http://schemas.openxmlformats.org/officeDocument/2006/relationships/image" Target="../media/image51.png"/><Relationship Id="rId37" Type="http://schemas.openxmlformats.org/officeDocument/2006/relationships/image" Target="../media/image56.png"/><Relationship Id="rId40" Type="http://schemas.openxmlformats.org/officeDocument/2006/relationships/image" Target="../media/image59.svg"/><Relationship Id="rId5" Type="http://schemas.openxmlformats.org/officeDocument/2006/relationships/image" Target="../media/image27.png"/><Relationship Id="rId15" Type="http://schemas.openxmlformats.org/officeDocument/2006/relationships/image" Target="../media/image37.png"/><Relationship Id="rId23" Type="http://schemas.microsoft.com/office/2007/relationships/hdphoto" Target="../media/hdphoto1.wdp"/><Relationship Id="rId28" Type="http://schemas.openxmlformats.org/officeDocument/2006/relationships/image" Target="../media/image47.png"/><Relationship Id="rId36" Type="http://schemas.openxmlformats.org/officeDocument/2006/relationships/image" Target="../media/image55.png"/><Relationship Id="rId10" Type="http://schemas.openxmlformats.org/officeDocument/2006/relationships/image" Target="../media/image32.svg"/><Relationship Id="rId19" Type="http://schemas.openxmlformats.org/officeDocument/2006/relationships/image" Target="../media/image41.png"/><Relationship Id="rId31" Type="http://schemas.openxmlformats.org/officeDocument/2006/relationships/image" Target="../media/image50.png"/><Relationship Id="rId4" Type="http://schemas.openxmlformats.org/officeDocument/2006/relationships/image" Target="../media/image26.svg"/><Relationship Id="rId9" Type="http://schemas.openxmlformats.org/officeDocument/2006/relationships/image" Target="../media/image31.png"/><Relationship Id="rId14" Type="http://schemas.openxmlformats.org/officeDocument/2006/relationships/image" Target="../media/image36.svg"/><Relationship Id="rId22" Type="http://schemas.openxmlformats.org/officeDocument/2006/relationships/image" Target="../media/image44.png"/><Relationship Id="rId27" Type="http://schemas.microsoft.com/office/2007/relationships/hdphoto" Target="../media/hdphoto3.wdp"/><Relationship Id="rId30" Type="http://schemas.openxmlformats.org/officeDocument/2006/relationships/image" Target="../media/image49.png"/><Relationship Id="rId35" Type="http://schemas.openxmlformats.org/officeDocument/2006/relationships/image" Target="../media/image54.png"/><Relationship Id="rId8" Type="http://schemas.openxmlformats.org/officeDocument/2006/relationships/image" Target="../media/image30.svg"/><Relationship Id="rId3" Type="http://schemas.openxmlformats.org/officeDocument/2006/relationships/image" Target="../media/image25.png"/></Relationships>
</file>

<file path=ppt/slides/_rels/slide19.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70.png"/><Relationship Id="rId3" Type="http://schemas.openxmlformats.org/officeDocument/2006/relationships/image" Target="../media/image60.png"/><Relationship Id="rId7" Type="http://schemas.openxmlformats.org/officeDocument/2006/relationships/image" Target="../media/image64.svg"/><Relationship Id="rId12" Type="http://schemas.openxmlformats.org/officeDocument/2006/relationships/image" Target="../media/image69.png"/><Relationship Id="rId2" Type="http://schemas.openxmlformats.org/officeDocument/2006/relationships/notesSlide" Target="../notesSlides/notesSlide2.xml"/><Relationship Id="rId16" Type="http://schemas.openxmlformats.org/officeDocument/2006/relationships/image" Target="../media/image73.png"/><Relationship Id="rId1" Type="http://schemas.openxmlformats.org/officeDocument/2006/relationships/slideLayout" Target="../slideLayouts/slideLayout13.xml"/><Relationship Id="rId6" Type="http://schemas.openxmlformats.org/officeDocument/2006/relationships/image" Target="../media/image63.png"/><Relationship Id="rId11" Type="http://schemas.openxmlformats.org/officeDocument/2006/relationships/image" Target="../media/image68.png"/><Relationship Id="rId5" Type="http://schemas.openxmlformats.org/officeDocument/2006/relationships/image" Target="../media/image62.svg"/><Relationship Id="rId15" Type="http://schemas.openxmlformats.org/officeDocument/2006/relationships/image" Target="../media/image72.png"/><Relationship Id="rId10" Type="http://schemas.openxmlformats.org/officeDocument/2006/relationships/image" Target="../media/image67.png"/><Relationship Id="rId4" Type="http://schemas.openxmlformats.org/officeDocument/2006/relationships/image" Target="../media/image61.png"/><Relationship Id="rId9" Type="http://schemas.openxmlformats.org/officeDocument/2006/relationships/image" Target="../media/image66.svg"/><Relationship Id="rId14" Type="http://schemas.openxmlformats.org/officeDocument/2006/relationships/image" Target="../media/image7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3.xml"/><Relationship Id="rId5" Type="http://schemas.openxmlformats.org/officeDocument/2006/relationships/image" Target="../media/image23.pn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3.xml"/><Relationship Id="rId5" Type="http://schemas.openxmlformats.org/officeDocument/2006/relationships/image" Target="../media/image20.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E053B14-82E2-AE55-8734-3178EE4E8AE9}"/>
              </a:ext>
            </a:extLst>
          </p:cNvPr>
          <p:cNvSpPr>
            <a:spLocks noGrp="1"/>
          </p:cNvSpPr>
          <p:nvPr>
            <p:ph type="body" sz="quarter" idx="10"/>
          </p:nvPr>
        </p:nvSpPr>
        <p:spPr>
          <a:xfrm>
            <a:off x="854286" y="4687926"/>
            <a:ext cx="5129098" cy="504826"/>
          </a:xfrm>
        </p:spPr>
        <p:txBody>
          <a:bodyPr vert="horz" lIns="91440" tIns="45720" rIns="91440" bIns="45720" rtlCol="0" anchor="t">
            <a:normAutofit/>
          </a:bodyPr>
          <a:lstStyle/>
          <a:p>
            <a:r>
              <a:rPr lang="en-US" dirty="0">
                <a:latin typeface="Aptos"/>
              </a:rPr>
              <a:t>Last Update: July 2024</a:t>
            </a:r>
          </a:p>
        </p:txBody>
      </p:sp>
      <p:sp>
        <p:nvSpPr>
          <p:cNvPr id="6" name="Text Placeholder 2">
            <a:extLst>
              <a:ext uri="{FF2B5EF4-FFF2-40B4-BE49-F238E27FC236}">
                <a16:creationId xmlns:a16="http://schemas.microsoft.com/office/drawing/2014/main" id="{73EB247F-619C-D1F8-354D-68A8D8F89126}"/>
              </a:ext>
            </a:extLst>
          </p:cNvPr>
          <p:cNvSpPr txBox="1">
            <a:spLocks/>
          </p:cNvSpPr>
          <p:nvPr/>
        </p:nvSpPr>
        <p:spPr>
          <a:xfrm>
            <a:off x="785705" y="2686105"/>
            <a:ext cx="6529495" cy="2499174"/>
          </a:xfrm>
          <a:prstGeom prst="rect">
            <a:avLst/>
          </a:prstGeom>
        </p:spPr>
        <p:txBody>
          <a:bodyPr vert="horz" lIns="91440" tIns="45720" rIns="91440" bIns="45720" rtlCol="0">
            <a:normAutofit/>
          </a:bodyPr>
          <a:lstStyle>
            <a:lvl1pPr marL="0" indent="0" algn="l" defTabSz="1097280" rtl="0" eaLnBrk="1" latinLnBrk="0" hangingPunct="1">
              <a:lnSpc>
                <a:spcPts val="6780"/>
              </a:lnSpc>
              <a:spcBef>
                <a:spcPts val="1600"/>
              </a:spcBef>
              <a:buClr>
                <a:schemeClr val="tx2"/>
              </a:buClr>
              <a:buFontTx/>
              <a:buNone/>
              <a:defRPr sz="5400" b="1" kern="1200" spc="0" baseline="0">
                <a:solidFill>
                  <a:schemeClr val="bg1"/>
                </a:solidFill>
                <a:latin typeface="Aptos" panose="020B0004020202020204" pitchFamily="34" charset="0"/>
                <a:ea typeface="+mn-ea"/>
                <a:cs typeface="+mn-cs"/>
              </a:defRPr>
            </a:lvl1pPr>
            <a:lvl2pPr marL="548640" indent="0" algn="ctr" defTabSz="1097280" rtl="0" eaLnBrk="1" latinLnBrk="0" hangingPunct="1">
              <a:lnSpc>
                <a:spcPct val="90000"/>
              </a:lnSpc>
              <a:spcBef>
                <a:spcPts val="600"/>
              </a:spcBef>
              <a:buClr>
                <a:schemeClr val="tx2"/>
              </a:buClr>
              <a:buFontTx/>
              <a:buNone/>
              <a:defRPr sz="2160" kern="1200" spc="20" baseline="0">
                <a:solidFill>
                  <a:schemeClr val="bg1"/>
                </a:solidFill>
                <a:latin typeface="Aptos" panose="020B0004020202020204" pitchFamily="34" charset="0"/>
                <a:ea typeface="+mn-ea"/>
                <a:cs typeface="+mn-cs"/>
              </a:defRPr>
            </a:lvl2pPr>
            <a:lvl3pPr marL="1097280" indent="0" algn="ctr" defTabSz="1097280" rtl="0" eaLnBrk="1" latinLnBrk="0" hangingPunct="1">
              <a:lnSpc>
                <a:spcPct val="90000"/>
              </a:lnSpc>
              <a:spcBef>
                <a:spcPts val="600"/>
              </a:spcBef>
              <a:buClr>
                <a:schemeClr val="tx2"/>
              </a:buClr>
              <a:buFontTx/>
              <a:buNone/>
              <a:defRPr sz="1920" kern="1200" spc="20" baseline="0">
                <a:solidFill>
                  <a:schemeClr val="bg1"/>
                </a:solidFill>
                <a:latin typeface="Aptos" panose="020B0004020202020204" pitchFamily="34" charset="0"/>
                <a:ea typeface="+mn-ea"/>
                <a:cs typeface="+mn-cs"/>
              </a:defRPr>
            </a:lvl3pPr>
            <a:lvl4pPr marL="1645920" indent="0" algn="ctr" defTabSz="1097280" rtl="0" eaLnBrk="1" latinLnBrk="0" hangingPunct="1">
              <a:lnSpc>
                <a:spcPct val="90000"/>
              </a:lnSpc>
              <a:spcBef>
                <a:spcPts val="600"/>
              </a:spcBef>
              <a:buClr>
                <a:schemeClr val="tx2"/>
              </a:buClr>
              <a:buFontTx/>
              <a:buNone/>
              <a:defRPr sz="1680" kern="1200" spc="20" baseline="0">
                <a:solidFill>
                  <a:schemeClr val="bg1"/>
                </a:solidFill>
                <a:latin typeface="Aptos" panose="020B0004020202020204" pitchFamily="34" charset="0"/>
                <a:ea typeface="+mn-ea"/>
                <a:cs typeface="+mn-cs"/>
              </a:defRPr>
            </a:lvl4pPr>
            <a:lvl5pPr marL="2194560" indent="0" algn="ctr" defTabSz="1097280" rtl="0" eaLnBrk="1" latinLnBrk="0" hangingPunct="1">
              <a:lnSpc>
                <a:spcPct val="90000"/>
              </a:lnSpc>
              <a:spcBef>
                <a:spcPts val="600"/>
              </a:spcBef>
              <a:buClr>
                <a:schemeClr val="tx2"/>
              </a:buClr>
              <a:buFontTx/>
              <a:buNone/>
              <a:defRPr sz="1680" kern="1200" spc="20" baseline="0">
                <a:solidFill>
                  <a:schemeClr val="bg1"/>
                </a:solidFill>
                <a:latin typeface="Aptos" panose="020B0004020202020204" pitchFamily="34" charset="0"/>
                <a:ea typeface="+mn-ea"/>
                <a:cs typeface="+mn-cs"/>
              </a:defRPr>
            </a:lvl5pPr>
            <a:lvl6pPr marL="3017520" indent="-274320" algn="r" defTabSz="1097280" rtl="1"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r" defTabSz="1097280" rtl="1"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r" defTabSz="1097280" rtl="1"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r" defTabSz="1097280" rtl="1"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a:lnSpc>
                <a:spcPts val="7600"/>
              </a:lnSpc>
            </a:pPr>
            <a:r>
              <a:rPr lang="en-US" sz="8000"/>
              <a:t>Partner Program</a:t>
            </a:r>
            <a:endParaRPr lang="en-IL" sz="8000"/>
          </a:p>
        </p:txBody>
      </p:sp>
    </p:spTree>
    <p:extLst>
      <p:ext uri="{BB962C8B-B14F-4D97-AF65-F5344CB8AC3E}">
        <p14:creationId xmlns:p14="http://schemas.microsoft.com/office/powerpoint/2010/main" val="39611580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 name="Rounded Rectangle 56">
            <a:extLst>
              <a:ext uri="{FF2B5EF4-FFF2-40B4-BE49-F238E27FC236}">
                <a16:creationId xmlns:a16="http://schemas.microsoft.com/office/drawing/2014/main" id="{C24F1FCB-5000-E222-D6C6-1AB97A945979}"/>
              </a:ext>
            </a:extLst>
          </p:cNvPr>
          <p:cNvSpPr/>
          <p:nvPr/>
        </p:nvSpPr>
        <p:spPr>
          <a:xfrm>
            <a:off x="3325088" y="616003"/>
            <a:ext cx="11043182" cy="6997594"/>
          </a:xfrm>
          <a:prstGeom prst="roundRect">
            <a:avLst>
              <a:gd name="adj" fmla="val 1926"/>
            </a:avLst>
          </a:prstGeom>
          <a:solidFill>
            <a:schemeClr val="accent4">
              <a:alpha val="1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1097280" rtl="1" eaLnBrk="1" latinLnBrk="0" hangingPunct="1"/>
            <a:endParaRPr lang="en-IL"/>
          </a:p>
        </p:txBody>
      </p:sp>
      <p:graphicFrame>
        <p:nvGraphicFramePr>
          <p:cNvPr id="163" name="Table 162">
            <a:extLst>
              <a:ext uri="{FF2B5EF4-FFF2-40B4-BE49-F238E27FC236}">
                <a16:creationId xmlns:a16="http://schemas.microsoft.com/office/drawing/2014/main" id="{8C286136-D724-503A-80FD-9D332055036B}"/>
              </a:ext>
            </a:extLst>
          </p:cNvPr>
          <p:cNvGraphicFramePr>
            <a:graphicFrameLocks noGrp="1"/>
          </p:cNvGraphicFramePr>
          <p:nvPr>
            <p:extLst>
              <p:ext uri="{D42A27DB-BD31-4B8C-83A1-F6EECF244321}">
                <p14:modId xmlns:p14="http://schemas.microsoft.com/office/powerpoint/2010/main" val="1247993587"/>
              </p:ext>
            </p:extLst>
          </p:nvPr>
        </p:nvGraphicFramePr>
        <p:xfrm>
          <a:off x="7387053" y="701375"/>
          <a:ext cx="1661744" cy="6602901"/>
        </p:xfrm>
        <a:graphic>
          <a:graphicData uri="http://schemas.openxmlformats.org/drawingml/2006/table">
            <a:tbl>
              <a:tblPr firstRow="1" bandRow="1">
                <a:tableStyleId>{5C22544A-7EE6-4342-B048-85BDC9FD1C3A}</a:tableStyleId>
              </a:tblPr>
              <a:tblGrid>
                <a:gridCol w="1661744">
                  <a:extLst>
                    <a:ext uri="{9D8B030D-6E8A-4147-A177-3AD203B41FA5}">
                      <a16:colId xmlns:a16="http://schemas.microsoft.com/office/drawing/2014/main" val="1912002522"/>
                    </a:ext>
                  </a:extLst>
                </a:gridCol>
              </a:tblGrid>
              <a:tr h="1401419">
                <a:tc>
                  <a:txBody>
                    <a:bodyPr/>
                    <a:lstStyle/>
                    <a:p>
                      <a:pPr marL="0" algn="ctr" defTabSz="1097280" rtl="1" eaLnBrk="1" latinLnBrk="0" hangingPunct="1">
                        <a:lnSpc>
                          <a:spcPts val="1750"/>
                        </a:lnSpc>
                      </a:pPr>
                      <a:endParaRPr lang="en-US" sz="1400" b="0" spc="40" baseline="0">
                        <a:solidFill>
                          <a:schemeClr val="bg1"/>
                        </a:solidFill>
                        <a:latin typeface="Arial Nova Light" panose="020B0304020202020204" pitchFamily="34" charset="0"/>
                      </a:endParaRPr>
                    </a:p>
                  </a:txBody>
                  <a:tcPr marT="91440" marB="155448" anchor="b">
                    <a:lnL w="12700" cmpd="sng">
                      <a:noFill/>
                    </a:lnL>
                    <a:lnR w="76200" cap="flat" cmpd="sng" algn="ctr">
                      <a:noFill/>
                      <a:prstDash val="solid"/>
                      <a:round/>
                      <a:headEnd type="none" w="med" len="med"/>
                      <a:tailEnd type="none" w="med" len="med"/>
                    </a:lnR>
                    <a:lnT w="12700" cmpd="sng">
                      <a:noFill/>
                    </a:lnT>
                    <a:lnB w="762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01854570"/>
                  </a:ext>
                </a:extLst>
              </a:tr>
              <a:tr h="390679">
                <a:tc>
                  <a:txBody>
                    <a:bodyPr/>
                    <a:lstStyle/>
                    <a:p>
                      <a:pPr marL="0" marR="0" lvl="0" indent="0" algn="ctr" defTabSz="1097280" rtl="0" eaLnBrk="1" fontAlgn="auto" latinLnBrk="0" hangingPunct="1">
                        <a:lnSpc>
                          <a:spcPts val="1750"/>
                        </a:lnSpc>
                        <a:spcBef>
                          <a:spcPts val="0"/>
                        </a:spcBef>
                        <a:spcAft>
                          <a:spcPts val="0"/>
                        </a:spcAft>
                        <a:buClrTx/>
                        <a:buSzTx/>
                        <a:buFontTx/>
                        <a:buNone/>
                        <a:tabLst/>
                        <a:defRPr/>
                      </a:pPr>
                      <a:endParaRPr lang="en-US" sz="1300" b="0" spc="40" baseline="0">
                        <a:solidFill>
                          <a:schemeClr val="bg1"/>
                        </a:solidFill>
                        <a:latin typeface="Aptos SemiBold" panose="020B0004020202020204" pitchFamily="34" charset="0"/>
                      </a:endParaRPr>
                    </a:p>
                  </a:txBody>
                  <a:tcPr marL="0" marT="91440" marB="91440">
                    <a:lnL w="12700" cmpd="sng">
                      <a:noFill/>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65937724"/>
                  </a:ext>
                </a:extLst>
              </a:tr>
              <a:tr h="390679">
                <a:tc>
                  <a:txBody>
                    <a:bodyPr/>
                    <a:lstStyle/>
                    <a:p>
                      <a:pPr marL="0" marR="0" lvl="0" indent="0" algn="ctr" defTabSz="1097280" rtl="1" eaLnBrk="1" fontAlgn="auto" latinLnBrk="0" hangingPunct="1">
                        <a:lnSpc>
                          <a:spcPts val="1750"/>
                        </a:lnSpc>
                        <a:spcBef>
                          <a:spcPts val="0"/>
                        </a:spcBef>
                        <a:spcAft>
                          <a:spcPts val="0"/>
                        </a:spcAft>
                        <a:buClrTx/>
                        <a:buSzTx/>
                        <a:buFontTx/>
                        <a:buNone/>
                        <a:tabLst/>
                        <a:defRPr/>
                      </a:pPr>
                      <a:r>
                        <a:rPr lang="en-US" sz="1300" b="0" i="0" spc="40" baseline="0">
                          <a:solidFill>
                            <a:schemeClr val="bg1"/>
                          </a:solidFill>
                          <a:latin typeface="Aptos" panose="020B0004020202020204" pitchFamily="34" charset="0"/>
                        </a:rPr>
                        <a:t>X</a:t>
                      </a:r>
                    </a:p>
                  </a:txBody>
                  <a:tcPr marL="0" marT="91440" marB="91440">
                    <a:lnL w="12700" cmpd="sng">
                      <a:noFill/>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56071141"/>
                  </a:ext>
                </a:extLst>
              </a:tr>
              <a:tr h="390679">
                <a:tc>
                  <a:txBody>
                    <a:bodyPr/>
                    <a:lstStyle/>
                    <a:p>
                      <a:pPr algn="ctr">
                        <a:lnSpc>
                          <a:spcPts val="1750"/>
                        </a:lnSpc>
                      </a:pPr>
                      <a:r>
                        <a:rPr lang="en-US" sz="1300" b="0" i="0" spc="40" baseline="0">
                          <a:solidFill>
                            <a:schemeClr val="bg1"/>
                          </a:solidFill>
                          <a:latin typeface="Aptos" panose="020B0004020202020204" pitchFamily="34" charset="0"/>
                        </a:rPr>
                        <a:t>X</a:t>
                      </a:r>
                    </a:p>
                  </a:txBody>
                  <a:tcPr marL="0" marT="91440" marB="91440">
                    <a:lnL w="12700" cmpd="sng">
                      <a:noFill/>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7461880"/>
                  </a:ext>
                </a:extLst>
              </a:tr>
              <a:tr h="390679">
                <a:tc>
                  <a:txBody>
                    <a:bodyPr/>
                    <a:lstStyle/>
                    <a:p>
                      <a:pPr algn="ctr">
                        <a:lnSpc>
                          <a:spcPts val="1750"/>
                        </a:lnSpc>
                      </a:pPr>
                      <a:r>
                        <a:rPr lang="en-US" sz="1300" b="0" i="0" spc="40" baseline="0">
                          <a:solidFill>
                            <a:schemeClr val="bg1"/>
                          </a:solidFill>
                          <a:latin typeface="Aptos" panose="020B0004020202020204" pitchFamily="34" charset="0"/>
                        </a:rPr>
                        <a:t>X</a:t>
                      </a:r>
                    </a:p>
                  </a:txBody>
                  <a:tcPr marL="0" marT="91440" marB="91440">
                    <a:lnL w="12700" cmpd="sng">
                      <a:noFill/>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72142372"/>
                  </a:ext>
                </a:extLst>
              </a:tr>
              <a:tr h="390679">
                <a:tc>
                  <a:txBody>
                    <a:bodyPr/>
                    <a:lstStyle/>
                    <a:p>
                      <a:pPr algn="ctr">
                        <a:lnSpc>
                          <a:spcPts val="1750"/>
                        </a:lnSpc>
                      </a:pPr>
                      <a:r>
                        <a:rPr lang="en-US" sz="1300" b="0" i="0" spc="40" baseline="0">
                          <a:solidFill>
                            <a:schemeClr val="bg1"/>
                          </a:solidFill>
                          <a:latin typeface="Aptos" panose="020B0004020202020204" pitchFamily="34" charset="0"/>
                        </a:rPr>
                        <a:t>X</a:t>
                      </a:r>
                    </a:p>
                  </a:txBody>
                  <a:tcPr marL="0" marT="91440" marB="91440">
                    <a:lnL w="12700" cmpd="sng">
                      <a:noFill/>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74006280"/>
                  </a:ext>
                </a:extLst>
              </a:tr>
              <a:tr h="390679">
                <a:tc>
                  <a:txBody>
                    <a:bodyPr/>
                    <a:lstStyle/>
                    <a:p>
                      <a:pPr algn="ctr">
                        <a:lnSpc>
                          <a:spcPts val="1750"/>
                        </a:lnSpc>
                      </a:pPr>
                      <a:r>
                        <a:rPr lang="en-US" sz="1300" b="0" i="0" spc="40" baseline="0">
                          <a:solidFill>
                            <a:schemeClr val="bg1"/>
                          </a:solidFill>
                          <a:latin typeface="Aptos" panose="020B0004020202020204" pitchFamily="34" charset="0"/>
                        </a:rPr>
                        <a:t>-</a:t>
                      </a:r>
                    </a:p>
                  </a:txBody>
                  <a:tcPr marL="0" marT="91440" marB="91440">
                    <a:lnL w="12700" cmpd="sng">
                      <a:noFill/>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18152476"/>
                  </a:ext>
                </a:extLst>
              </a:tr>
              <a:tr h="390679">
                <a:tc>
                  <a:txBody>
                    <a:bodyPr/>
                    <a:lstStyle/>
                    <a:p>
                      <a:pPr marL="0" algn="ctr" defTabSz="1097280" rtl="0" eaLnBrk="1" latinLnBrk="0" hangingPunct="1">
                        <a:lnSpc>
                          <a:spcPts val="1750"/>
                        </a:lnSpc>
                      </a:pPr>
                      <a:r>
                        <a:rPr lang="en-US" sz="1300" b="0" i="0" spc="40" baseline="0">
                          <a:solidFill>
                            <a:schemeClr val="bg1"/>
                          </a:solidFill>
                          <a:latin typeface="Aptos" panose="020B0004020202020204" pitchFamily="34" charset="0"/>
                        </a:rPr>
                        <a:t>-</a:t>
                      </a:r>
                    </a:p>
                  </a:txBody>
                  <a:tcPr marL="0" marT="91440" marB="91440">
                    <a:lnL w="12700" cmpd="sng">
                      <a:noFill/>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69246590"/>
                  </a:ext>
                </a:extLst>
              </a:tr>
              <a:tr h="390679">
                <a:tc>
                  <a:txBody>
                    <a:bodyPr/>
                    <a:lstStyle/>
                    <a:p>
                      <a:pPr marL="0" algn="ctr" defTabSz="1097280" rtl="0" eaLnBrk="1" latinLnBrk="0" hangingPunct="1">
                        <a:lnSpc>
                          <a:spcPts val="1750"/>
                        </a:lnSpc>
                      </a:pPr>
                      <a:r>
                        <a:rPr lang="en-US" sz="1300" b="0" i="0" spc="40" baseline="0">
                          <a:solidFill>
                            <a:schemeClr val="bg1"/>
                          </a:solidFill>
                          <a:latin typeface="Aptos" panose="020B0004020202020204" pitchFamily="34" charset="0"/>
                        </a:rPr>
                        <a:t>-</a:t>
                      </a:r>
                    </a:p>
                  </a:txBody>
                  <a:tcPr marL="0" marT="91440" marB="91440">
                    <a:lnL w="12700" cmpd="sng">
                      <a:noFill/>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78569036"/>
                  </a:ext>
                </a:extLst>
              </a:tr>
              <a:tr h="390679">
                <a:tc>
                  <a:txBody>
                    <a:bodyPr/>
                    <a:lstStyle/>
                    <a:p>
                      <a:pPr marL="0" marR="0" indent="0" algn="ctr" defTabSz="1097280" rtl="0" eaLnBrk="1" fontAlgn="auto" latinLnBrk="0" hangingPunct="1">
                        <a:lnSpc>
                          <a:spcPts val="1750"/>
                        </a:lnSpc>
                        <a:spcBef>
                          <a:spcPts val="0"/>
                        </a:spcBef>
                        <a:spcAft>
                          <a:spcPts val="0"/>
                        </a:spcAft>
                        <a:buClrTx/>
                        <a:buSzTx/>
                        <a:buFontTx/>
                        <a:buNone/>
                        <a:tabLst/>
                        <a:defRPr/>
                      </a:pPr>
                      <a:r>
                        <a:rPr lang="en-US" sz="1300" b="0" i="0" spc="40" baseline="0">
                          <a:solidFill>
                            <a:schemeClr val="bg1"/>
                          </a:solidFill>
                          <a:latin typeface="Aptos" panose="020B0004020202020204" pitchFamily="34" charset="0"/>
                        </a:rPr>
                        <a:t>-</a:t>
                      </a:r>
                    </a:p>
                  </a:txBody>
                  <a:tcPr marL="0" marT="91440" marB="91440">
                    <a:lnL w="12700" cmpd="sng">
                      <a:noFill/>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604110704"/>
                  </a:ext>
                </a:extLst>
              </a:tr>
              <a:tr h="390679">
                <a:tc>
                  <a:txBody>
                    <a:bodyPr/>
                    <a:lstStyle/>
                    <a:p>
                      <a:pPr marL="0" algn="ctr" defTabSz="1097280" rtl="0" eaLnBrk="1" latinLnBrk="0" hangingPunct="1">
                        <a:lnSpc>
                          <a:spcPts val="1750"/>
                        </a:lnSpc>
                      </a:pPr>
                      <a:r>
                        <a:rPr lang="en-US" sz="1300" b="0" i="0" spc="40" baseline="0">
                          <a:solidFill>
                            <a:schemeClr val="bg1"/>
                          </a:solidFill>
                          <a:latin typeface="Aptos" panose="020B0004020202020204" pitchFamily="34" charset="0"/>
                        </a:rPr>
                        <a:t>-</a:t>
                      </a:r>
                    </a:p>
                  </a:txBody>
                  <a:tcPr marL="0" marT="91440" marB="91440">
                    <a:lnL w="12700" cmpd="sng">
                      <a:noFill/>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2502435"/>
                  </a:ext>
                </a:extLst>
              </a:tr>
              <a:tr h="390679">
                <a:tc>
                  <a:txBody>
                    <a:bodyPr/>
                    <a:lstStyle/>
                    <a:p>
                      <a:pPr marL="0" algn="ctr" defTabSz="1097280" rtl="0" eaLnBrk="1" latinLnBrk="0" hangingPunct="1">
                        <a:lnSpc>
                          <a:spcPts val="1750"/>
                        </a:lnSpc>
                      </a:pPr>
                      <a:r>
                        <a:rPr lang="en-US" sz="1300" b="0" i="0" spc="40" baseline="0">
                          <a:solidFill>
                            <a:schemeClr val="bg1"/>
                          </a:solidFill>
                          <a:latin typeface="Aptos" panose="020B0004020202020204" pitchFamily="34" charset="0"/>
                        </a:rPr>
                        <a:t>-</a:t>
                      </a:r>
                    </a:p>
                  </a:txBody>
                  <a:tcPr marL="0" marT="91440" marB="91440">
                    <a:lnL w="12700" cmpd="sng">
                      <a:noFill/>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64284710"/>
                  </a:ext>
                </a:extLst>
              </a:tr>
              <a:tr h="390679">
                <a:tc>
                  <a:txBody>
                    <a:bodyPr/>
                    <a:lstStyle/>
                    <a:p>
                      <a:pPr marL="0" algn="ctr" defTabSz="1097280" rtl="0" eaLnBrk="1" latinLnBrk="0" hangingPunct="1">
                        <a:lnSpc>
                          <a:spcPts val="1750"/>
                        </a:lnSpc>
                      </a:pPr>
                      <a:r>
                        <a:rPr lang="en-US" sz="1300" b="0" i="0" spc="40" baseline="0">
                          <a:solidFill>
                            <a:schemeClr val="bg1"/>
                          </a:solidFill>
                          <a:latin typeface="Aptos" panose="020B0004020202020204" pitchFamily="34" charset="0"/>
                        </a:rPr>
                        <a:t>-</a:t>
                      </a:r>
                    </a:p>
                  </a:txBody>
                  <a:tcPr marL="0" marT="91440" marB="91440">
                    <a:lnL w="12700" cmpd="sng">
                      <a:noFill/>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559646994"/>
                  </a:ext>
                </a:extLst>
              </a:tr>
              <a:tr h="390679">
                <a:tc>
                  <a:txBody>
                    <a:bodyPr/>
                    <a:lstStyle/>
                    <a:p>
                      <a:pPr marL="0" marR="0" lvl="0" indent="0" algn="ctr" defTabSz="1097280" rtl="0" eaLnBrk="1" fontAlgn="auto" latinLnBrk="0" hangingPunct="1">
                        <a:lnSpc>
                          <a:spcPts val="1750"/>
                        </a:lnSpc>
                        <a:spcBef>
                          <a:spcPts val="0"/>
                        </a:spcBef>
                        <a:spcAft>
                          <a:spcPts val="0"/>
                        </a:spcAft>
                        <a:buClrTx/>
                        <a:buSzTx/>
                        <a:buFontTx/>
                        <a:buNone/>
                        <a:tabLst/>
                        <a:defRPr/>
                      </a:pPr>
                      <a:r>
                        <a:rPr lang="en-US" sz="1300" b="0" i="0" spc="40" baseline="0">
                          <a:solidFill>
                            <a:schemeClr val="bg1"/>
                          </a:solidFill>
                          <a:latin typeface="Aptos" panose="020B0004020202020204" pitchFamily="34" charset="0"/>
                        </a:rPr>
                        <a:t>-</a:t>
                      </a:r>
                    </a:p>
                  </a:txBody>
                  <a:tcPr marL="0" marT="91440" marB="91440">
                    <a:lnL w="12700" cmpd="sng">
                      <a:noFill/>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18895146"/>
                  </a:ext>
                </a:extLst>
              </a:tr>
            </a:tbl>
          </a:graphicData>
        </a:graphic>
      </p:graphicFrame>
      <p:sp>
        <p:nvSpPr>
          <p:cNvPr id="46" name="Title 45">
            <a:extLst>
              <a:ext uri="{FF2B5EF4-FFF2-40B4-BE49-F238E27FC236}">
                <a16:creationId xmlns:a16="http://schemas.microsoft.com/office/drawing/2014/main" id="{5C646583-2555-5E42-C06E-1F88E4570B36}"/>
              </a:ext>
            </a:extLst>
          </p:cNvPr>
          <p:cNvSpPr>
            <a:spLocks noGrp="1"/>
          </p:cNvSpPr>
          <p:nvPr>
            <p:ph type="title"/>
          </p:nvPr>
        </p:nvSpPr>
        <p:spPr>
          <a:xfrm>
            <a:off x="566929" y="640080"/>
            <a:ext cx="13588373" cy="1660273"/>
          </a:xfrm>
        </p:spPr>
        <p:txBody>
          <a:bodyPr>
            <a:normAutofit/>
          </a:bodyPr>
          <a:lstStyle/>
          <a:p>
            <a:r>
              <a:rPr lang="en-US" sz="3600" dirty="0">
                <a:latin typeface="Aptos"/>
              </a:rPr>
              <a:t>Partner </a:t>
            </a:r>
            <a:br>
              <a:rPr lang="en-US" sz="3600" dirty="0">
                <a:latin typeface="Aptos"/>
              </a:rPr>
            </a:br>
            <a:r>
              <a:rPr lang="en-US" sz="3600" dirty="0">
                <a:latin typeface="Aptos"/>
              </a:rPr>
              <a:t>Tiers </a:t>
            </a:r>
            <a:br>
              <a:rPr lang="en-US" sz="3600" dirty="0">
                <a:latin typeface="Aptos"/>
              </a:rPr>
            </a:br>
            <a:r>
              <a:rPr lang="en-US" sz="3600" dirty="0">
                <a:latin typeface="Aptos"/>
              </a:rPr>
              <a:t>Benefits</a:t>
            </a:r>
            <a:endParaRPr lang="he-IL" sz="3800" dirty="0"/>
          </a:p>
        </p:txBody>
      </p:sp>
      <p:sp>
        <p:nvSpPr>
          <p:cNvPr id="4" name="TextBox 3">
            <a:extLst>
              <a:ext uri="{FF2B5EF4-FFF2-40B4-BE49-F238E27FC236}">
                <a16:creationId xmlns:a16="http://schemas.microsoft.com/office/drawing/2014/main" id="{A2345C19-8574-1F15-1512-8BCC356D1160}"/>
              </a:ext>
            </a:extLst>
          </p:cNvPr>
          <p:cNvSpPr txBox="1"/>
          <p:nvPr/>
        </p:nvSpPr>
        <p:spPr>
          <a:xfrm>
            <a:off x="12392975" y="918482"/>
            <a:ext cx="1585240" cy="369332"/>
          </a:xfrm>
          <a:prstGeom prst="rect">
            <a:avLst/>
          </a:prstGeom>
          <a:noFill/>
        </p:spPr>
        <p:txBody>
          <a:bodyPr wrap="square">
            <a:spAutoFit/>
          </a:bodyPr>
          <a:lstStyle/>
          <a:p>
            <a:pPr algn="ctr"/>
            <a:r>
              <a:rPr lang="en-GB" sz="1800" b="1" i="0" u="none" strike="noStrike">
                <a:solidFill>
                  <a:schemeClr val="bg1"/>
                </a:solidFill>
                <a:effectLst/>
                <a:latin typeface="Arial Nova" panose="020B0504020202020204" pitchFamily="34" charset="0"/>
                <a:cs typeface="Calibri" panose="020F0502020204030204" pitchFamily="34" charset="0"/>
              </a:rPr>
              <a:t>Expert</a:t>
            </a:r>
            <a:endParaRPr lang="en-US" sz="1800" b="1" spc="40">
              <a:solidFill>
                <a:schemeClr val="bg1"/>
              </a:solidFill>
              <a:latin typeface="Aptos" panose="020B0004020202020204" pitchFamily="34" charset="0"/>
            </a:endParaRPr>
          </a:p>
        </p:txBody>
      </p:sp>
      <p:sp>
        <p:nvSpPr>
          <p:cNvPr id="6" name="TextBox 5">
            <a:extLst>
              <a:ext uri="{FF2B5EF4-FFF2-40B4-BE49-F238E27FC236}">
                <a16:creationId xmlns:a16="http://schemas.microsoft.com/office/drawing/2014/main" id="{1C141EE8-CEF2-32EB-3A06-BE8BAE597317}"/>
              </a:ext>
            </a:extLst>
          </p:cNvPr>
          <p:cNvSpPr txBox="1"/>
          <p:nvPr/>
        </p:nvSpPr>
        <p:spPr>
          <a:xfrm>
            <a:off x="10670345" y="918482"/>
            <a:ext cx="1626596" cy="369332"/>
          </a:xfrm>
          <a:prstGeom prst="rect">
            <a:avLst/>
          </a:prstGeom>
          <a:noFill/>
        </p:spPr>
        <p:txBody>
          <a:bodyPr wrap="square">
            <a:spAutoFit/>
          </a:bodyPr>
          <a:lstStyle/>
          <a:p>
            <a:pPr algn="ctr"/>
            <a:r>
              <a:rPr lang="en-GB" sz="1800" b="1" i="0" u="none" strike="noStrike">
                <a:solidFill>
                  <a:schemeClr val="bg1"/>
                </a:solidFill>
                <a:effectLst/>
                <a:latin typeface="Arial Nova" panose="020B0504020202020204" pitchFamily="34" charset="0"/>
                <a:cs typeface="Calibri" panose="020F0502020204030204" pitchFamily="34" charset="0"/>
              </a:rPr>
              <a:t>Advanced</a:t>
            </a:r>
            <a:endParaRPr lang="en-US" sz="1800" b="1" spc="40">
              <a:solidFill>
                <a:schemeClr val="bg1"/>
              </a:solidFill>
              <a:latin typeface="Aptos" panose="020B0004020202020204" pitchFamily="34" charset="0"/>
            </a:endParaRPr>
          </a:p>
        </p:txBody>
      </p:sp>
      <p:sp>
        <p:nvSpPr>
          <p:cNvPr id="7" name="TextBox 6">
            <a:extLst>
              <a:ext uri="{FF2B5EF4-FFF2-40B4-BE49-F238E27FC236}">
                <a16:creationId xmlns:a16="http://schemas.microsoft.com/office/drawing/2014/main" id="{B0140624-5767-B036-385B-A68BC91357D7}"/>
              </a:ext>
            </a:extLst>
          </p:cNvPr>
          <p:cNvSpPr txBox="1"/>
          <p:nvPr/>
        </p:nvSpPr>
        <p:spPr>
          <a:xfrm>
            <a:off x="9015128" y="918482"/>
            <a:ext cx="1667487" cy="369332"/>
          </a:xfrm>
          <a:prstGeom prst="rect">
            <a:avLst/>
          </a:prstGeom>
          <a:noFill/>
        </p:spPr>
        <p:txBody>
          <a:bodyPr wrap="square">
            <a:spAutoFit/>
          </a:bodyPr>
          <a:lstStyle/>
          <a:p>
            <a:pPr algn="ctr"/>
            <a:r>
              <a:rPr lang="en-US" sz="1800" b="1" spc="40">
                <a:solidFill>
                  <a:schemeClr val="bg1"/>
                </a:solidFill>
                <a:latin typeface="Aptos" panose="020B0004020202020204" pitchFamily="34" charset="0"/>
              </a:rPr>
              <a:t>Authorized</a:t>
            </a:r>
          </a:p>
        </p:txBody>
      </p:sp>
      <p:sp>
        <p:nvSpPr>
          <p:cNvPr id="8" name="TextBox 7">
            <a:extLst>
              <a:ext uri="{FF2B5EF4-FFF2-40B4-BE49-F238E27FC236}">
                <a16:creationId xmlns:a16="http://schemas.microsoft.com/office/drawing/2014/main" id="{EC256BCD-21E0-8BC5-4CC4-E315966E9B03}"/>
              </a:ext>
            </a:extLst>
          </p:cNvPr>
          <p:cNvSpPr txBox="1"/>
          <p:nvPr/>
        </p:nvSpPr>
        <p:spPr>
          <a:xfrm>
            <a:off x="7365487" y="918482"/>
            <a:ext cx="1639365" cy="369332"/>
          </a:xfrm>
          <a:prstGeom prst="rect">
            <a:avLst/>
          </a:prstGeom>
          <a:noFill/>
        </p:spPr>
        <p:txBody>
          <a:bodyPr wrap="square">
            <a:spAutoFit/>
          </a:bodyPr>
          <a:lstStyle/>
          <a:p>
            <a:pPr algn="ctr"/>
            <a:r>
              <a:rPr lang="en-GB" sz="1800" b="1" i="0" u="none" strike="noStrike">
                <a:solidFill>
                  <a:schemeClr val="bg1"/>
                </a:solidFill>
                <a:effectLst/>
                <a:latin typeface="Arial Nova" panose="020B0504020202020204" pitchFamily="34" charset="0"/>
                <a:cs typeface="Calibri" panose="020F0502020204030204" pitchFamily="34" charset="0"/>
              </a:rPr>
              <a:t>Registered</a:t>
            </a:r>
            <a:endParaRPr lang="en-US" sz="1800" b="1" spc="40">
              <a:solidFill>
                <a:schemeClr val="bg1"/>
              </a:solidFill>
              <a:latin typeface="Aptos" panose="020B0004020202020204" pitchFamily="34" charset="0"/>
            </a:endParaRPr>
          </a:p>
        </p:txBody>
      </p:sp>
      <p:graphicFrame>
        <p:nvGraphicFramePr>
          <p:cNvPr id="17" name="Table 16">
            <a:extLst>
              <a:ext uri="{FF2B5EF4-FFF2-40B4-BE49-F238E27FC236}">
                <a16:creationId xmlns:a16="http://schemas.microsoft.com/office/drawing/2014/main" id="{38FED7F5-9F30-9FD2-DB2B-F800996F351C}"/>
              </a:ext>
            </a:extLst>
          </p:cNvPr>
          <p:cNvGraphicFramePr>
            <a:graphicFrameLocks noGrp="1"/>
          </p:cNvGraphicFramePr>
          <p:nvPr>
            <p:extLst>
              <p:ext uri="{D42A27DB-BD31-4B8C-83A1-F6EECF244321}">
                <p14:modId xmlns:p14="http://schemas.microsoft.com/office/powerpoint/2010/main" val="3660812213"/>
              </p:ext>
            </p:extLst>
          </p:nvPr>
        </p:nvGraphicFramePr>
        <p:xfrm>
          <a:off x="3697477" y="729085"/>
          <a:ext cx="3652160" cy="6653447"/>
        </p:xfrm>
        <a:graphic>
          <a:graphicData uri="http://schemas.openxmlformats.org/drawingml/2006/table">
            <a:tbl>
              <a:tblPr firstRow="1" bandRow="1">
                <a:tableStyleId>{5C22544A-7EE6-4342-B048-85BDC9FD1C3A}</a:tableStyleId>
              </a:tblPr>
              <a:tblGrid>
                <a:gridCol w="3652160">
                  <a:extLst>
                    <a:ext uri="{9D8B030D-6E8A-4147-A177-3AD203B41FA5}">
                      <a16:colId xmlns:a16="http://schemas.microsoft.com/office/drawing/2014/main" val="1912002522"/>
                    </a:ext>
                  </a:extLst>
                </a:gridCol>
              </a:tblGrid>
              <a:tr h="1401419">
                <a:tc>
                  <a:txBody>
                    <a:bodyPr/>
                    <a:lstStyle/>
                    <a:p>
                      <a:pPr marL="0" algn="l" defTabSz="1097280" rtl="1" eaLnBrk="1" latinLnBrk="0" hangingPunct="1">
                        <a:lnSpc>
                          <a:spcPts val="1500"/>
                        </a:lnSpc>
                      </a:pPr>
                      <a:endParaRPr lang="en-US" sz="1400" b="0" spc="40" baseline="0">
                        <a:solidFill>
                          <a:schemeClr val="bg1"/>
                        </a:solidFill>
                        <a:latin typeface="Arial Nova Light" panose="020B0304020202020204" pitchFamily="34" charset="0"/>
                      </a:endParaRPr>
                    </a:p>
                  </a:txBody>
                  <a:tcPr marT="91440" marB="155448" anchor="b">
                    <a:lnL w="12700" cmpd="sng">
                      <a:noFill/>
                    </a:lnL>
                    <a:lnR w="76200" cap="flat" cmpd="sng" algn="ctr">
                      <a:noFill/>
                      <a:prstDash val="solid"/>
                      <a:round/>
                      <a:headEnd type="none" w="med" len="med"/>
                      <a:tailEnd type="none" w="med" len="med"/>
                    </a:lnR>
                    <a:lnT w="12700" cmpd="sng">
                      <a:noFill/>
                    </a:lnT>
                    <a:lnB w="762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01854570"/>
                  </a:ext>
                </a:extLst>
              </a:tr>
              <a:tr h="390679">
                <a:tc>
                  <a:txBody>
                    <a:bodyPr/>
                    <a:lstStyle/>
                    <a:p>
                      <a:pPr marL="0" marR="0" lvl="0" indent="0" algn="l" defTabSz="1097280" rtl="0" eaLnBrk="1" fontAlgn="auto" latinLnBrk="0" hangingPunct="1">
                        <a:lnSpc>
                          <a:spcPts val="1500"/>
                        </a:lnSpc>
                        <a:spcBef>
                          <a:spcPts val="0"/>
                        </a:spcBef>
                        <a:spcAft>
                          <a:spcPts val="0"/>
                        </a:spcAft>
                        <a:buClrTx/>
                        <a:buSzTx/>
                        <a:buFontTx/>
                        <a:buNone/>
                        <a:tabLst/>
                        <a:defRPr/>
                      </a:pPr>
                      <a:endParaRPr lang="en-US" sz="1300" b="0" spc="40" baseline="0">
                        <a:solidFill>
                          <a:schemeClr val="bg1"/>
                        </a:solidFill>
                        <a:latin typeface="Aptos SemiBold" panose="020B0004020202020204" pitchFamily="34" charset="0"/>
                      </a:endParaRPr>
                    </a:p>
                  </a:txBody>
                  <a:tcPr marL="0" marT="91440" marB="91440">
                    <a:lnL w="12700" cmpd="sng">
                      <a:noFill/>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65937724"/>
                  </a:ext>
                </a:extLst>
              </a:tr>
              <a:tr h="390679">
                <a:tc>
                  <a:txBody>
                    <a:bodyPr/>
                    <a:lstStyle/>
                    <a:p>
                      <a:pPr marL="0" marR="0" lvl="0" indent="0" algn="l" defTabSz="1097280" rtl="1" eaLnBrk="1" fontAlgn="auto" latinLnBrk="0" hangingPunct="1">
                        <a:lnSpc>
                          <a:spcPts val="1500"/>
                        </a:lnSpc>
                        <a:spcBef>
                          <a:spcPts val="0"/>
                        </a:spcBef>
                        <a:spcAft>
                          <a:spcPts val="0"/>
                        </a:spcAft>
                        <a:buClrTx/>
                        <a:buSzTx/>
                        <a:buFontTx/>
                        <a:buNone/>
                        <a:tabLst/>
                        <a:defRPr/>
                      </a:pPr>
                      <a:r>
                        <a:rPr lang="en-US" sz="1300" b="0" i="0" spc="40" baseline="0">
                          <a:solidFill>
                            <a:schemeClr val="bg1"/>
                          </a:solidFill>
                          <a:latin typeface="Aptos" panose="020B0004020202020204" pitchFamily="34" charset="0"/>
                        </a:rPr>
                        <a:t>Access to </a:t>
                      </a:r>
                      <a:r>
                        <a:rPr lang="en-US" sz="1300" b="0" i="0" spc="40" baseline="0" err="1">
                          <a:solidFill>
                            <a:schemeClr val="bg1"/>
                          </a:solidFill>
                          <a:latin typeface="Aptos" panose="020B0004020202020204" pitchFamily="34" charset="0"/>
                        </a:rPr>
                        <a:t>Checkmarx</a:t>
                      </a:r>
                      <a:r>
                        <a:rPr lang="en-US" sz="1300" b="0" i="0" spc="40" baseline="0">
                          <a:solidFill>
                            <a:schemeClr val="bg1"/>
                          </a:solidFill>
                          <a:latin typeface="Aptos" panose="020B0004020202020204" pitchFamily="34" charset="0"/>
                        </a:rPr>
                        <a:t> Partner Portal</a:t>
                      </a:r>
                    </a:p>
                  </a:txBody>
                  <a:tcPr marL="0" marT="91440" marB="91440">
                    <a:lnL w="12700" cmpd="sng">
                      <a:noFill/>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56071141"/>
                  </a:ext>
                </a:extLst>
              </a:tr>
              <a:tr h="390679">
                <a:tc>
                  <a:txBody>
                    <a:bodyPr/>
                    <a:lstStyle/>
                    <a:p>
                      <a:pPr algn="l">
                        <a:lnSpc>
                          <a:spcPts val="1500"/>
                        </a:lnSpc>
                      </a:pPr>
                      <a:r>
                        <a:rPr lang="en-US" sz="1300" b="0" i="0" spc="40" baseline="0">
                          <a:solidFill>
                            <a:schemeClr val="bg1"/>
                          </a:solidFill>
                          <a:latin typeface="Aptos" panose="020B0004020202020204" pitchFamily="34" charset="0"/>
                        </a:rPr>
                        <a:t>Access to </a:t>
                      </a:r>
                      <a:r>
                        <a:rPr lang="en-US" sz="1300" b="0" i="0" spc="40" baseline="0" err="1">
                          <a:solidFill>
                            <a:schemeClr val="bg1"/>
                          </a:solidFill>
                          <a:latin typeface="Aptos" panose="020B0004020202020204" pitchFamily="34" charset="0"/>
                        </a:rPr>
                        <a:t>Checkmarx</a:t>
                      </a:r>
                      <a:r>
                        <a:rPr lang="en-US" sz="1300" b="0" i="0" spc="40" baseline="0">
                          <a:solidFill>
                            <a:schemeClr val="bg1"/>
                          </a:solidFill>
                          <a:latin typeface="Aptos" panose="020B0004020202020204" pitchFamily="34" charset="0"/>
                        </a:rPr>
                        <a:t> Support Portal</a:t>
                      </a:r>
                    </a:p>
                  </a:txBody>
                  <a:tcPr marL="0" marT="91440" marB="91440">
                    <a:lnL w="12700" cmpd="sng">
                      <a:noFill/>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7461880"/>
                  </a:ext>
                </a:extLst>
              </a:tr>
              <a:tr h="390679">
                <a:tc>
                  <a:txBody>
                    <a:bodyPr/>
                    <a:lstStyle/>
                    <a:p>
                      <a:pPr algn="l">
                        <a:lnSpc>
                          <a:spcPts val="1500"/>
                        </a:lnSpc>
                      </a:pPr>
                      <a:r>
                        <a:rPr lang="en-US" sz="1300" b="0" i="0" spc="40" baseline="0">
                          <a:solidFill>
                            <a:schemeClr val="bg1"/>
                          </a:solidFill>
                          <a:latin typeface="Aptos" panose="020B0004020202020204" pitchFamily="34" charset="0"/>
                        </a:rPr>
                        <a:t>Deal Registration Protection</a:t>
                      </a:r>
                    </a:p>
                  </a:txBody>
                  <a:tcPr marL="0" marT="91440" marB="91440">
                    <a:lnL w="12700" cmpd="sng">
                      <a:noFill/>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72142372"/>
                  </a:ext>
                </a:extLst>
              </a:tr>
              <a:tr h="390679">
                <a:tc>
                  <a:txBody>
                    <a:bodyPr/>
                    <a:lstStyle/>
                    <a:p>
                      <a:pPr algn="l">
                        <a:lnSpc>
                          <a:spcPts val="1500"/>
                        </a:lnSpc>
                      </a:pPr>
                      <a:r>
                        <a:rPr lang="en-US" sz="1300" b="0" i="0" spc="40" baseline="0">
                          <a:solidFill>
                            <a:schemeClr val="bg1"/>
                          </a:solidFill>
                          <a:latin typeface="Aptos" panose="020B0004020202020204" pitchFamily="34" charset="0"/>
                        </a:rPr>
                        <a:t>Access to </a:t>
                      </a:r>
                      <a:r>
                        <a:rPr lang="en-US" sz="1300" b="0" i="0" spc="40" baseline="0" err="1">
                          <a:solidFill>
                            <a:schemeClr val="bg1"/>
                          </a:solidFill>
                          <a:latin typeface="Aptos" panose="020B0004020202020204" pitchFamily="34" charset="0"/>
                        </a:rPr>
                        <a:t>Checkmarx</a:t>
                      </a:r>
                      <a:r>
                        <a:rPr lang="en-US" sz="1300" b="0" i="0" spc="40" baseline="0">
                          <a:solidFill>
                            <a:schemeClr val="bg1"/>
                          </a:solidFill>
                          <a:latin typeface="Aptos" panose="020B0004020202020204" pitchFamily="34" charset="0"/>
                        </a:rPr>
                        <a:t> Partner Academy</a:t>
                      </a:r>
                    </a:p>
                  </a:txBody>
                  <a:tcPr marL="0" marT="91440" marB="91440">
                    <a:lnL w="12700" cmpd="sng">
                      <a:noFill/>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74006280"/>
                  </a:ext>
                </a:extLst>
              </a:tr>
              <a:tr h="390679">
                <a:tc>
                  <a:txBody>
                    <a:bodyPr/>
                    <a:lstStyle/>
                    <a:p>
                      <a:pPr algn="l">
                        <a:lnSpc>
                          <a:spcPts val="1500"/>
                        </a:lnSpc>
                      </a:pPr>
                      <a:r>
                        <a:rPr lang="en-US" sz="1300" b="0" i="0" spc="40" baseline="0">
                          <a:solidFill>
                            <a:schemeClr val="bg1"/>
                          </a:solidFill>
                          <a:latin typeface="Aptos" panose="020B0004020202020204" pitchFamily="34" charset="0"/>
                        </a:rPr>
                        <a:t>Regular Sales, Technical, and Mktg. Updates </a:t>
                      </a:r>
                    </a:p>
                  </a:txBody>
                  <a:tcPr marL="0" marT="91440" marB="91440">
                    <a:lnL w="12700" cmpd="sng">
                      <a:noFill/>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18152476"/>
                  </a:ext>
                </a:extLst>
              </a:tr>
              <a:tr h="390679">
                <a:tc>
                  <a:txBody>
                    <a:bodyPr/>
                    <a:lstStyle/>
                    <a:p>
                      <a:pPr marL="0" algn="l" defTabSz="1097280" rtl="0" eaLnBrk="1" latinLnBrk="0" hangingPunct="1">
                        <a:lnSpc>
                          <a:spcPts val="1500"/>
                        </a:lnSpc>
                      </a:pPr>
                      <a:r>
                        <a:rPr lang="en-US" sz="1300" b="0" i="0" spc="40" baseline="0">
                          <a:solidFill>
                            <a:schemeClr val="bg1"/>
                          </a:solidFill>
                          <a:latin typeface="Aptos" panose="020B0004020202020204" pitchFamily="34" charset="0"/>
                        </a:rPr>
                        <a:t>Mention on </a:t>
                      </a:r>
                      <a:r>
                        <a:rPr lang="en-US" sz="1300" b="0" i="0" spc="40" baseline="0" err="1">
                          <a:solidFill>
                            <a:schemeClr val="bg1"/>
                          </a:solidFill>
                          <a:latin typeface="Aptos" panose="020B0004020202020204" pitchFamily="34" charset="0"/>
                        </a:rPr>
                        <a:t>Checkmarx</a:t>
                      </a:r>
                      <a:r>
                        <a:rPr lang="en-US" sz="1300" b="0" i="0" spc="40" baseline="0">
                          <a:solidFill>
                            <a:schemeClr val="bg1"/>
                          </a:solidFill>
                          <a:latin typeface="Aptos" panose="020B0004020202020204" pitchFamily="34" charset="0"/>
                        </a:rPr>
                        <a:t> Partner Listing</a:t>
                      </a:r>
                    </a:p>
                  </a:txBody>
                  <a:tcPr marL="0" marT="91440" marB="91440">
                    <a:lnL w="12700" cmpd="sng">
                      <a:noFill/>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69246590"/>
                  </a:ext>
                </a:extLst>
              </a:tr>
              <a:tr h="390679">
                <a:tc>
                  <a:txBody>
                    <a:bodyPr/>
                    <a:lstStyle/>
                    <a:p>
                      <a:pPr marL="0" algn="l" defTabSz="1097280" rtl="0" eaLnBrk="1" latinLnBrk="0" hangingPunct="1">
                        <a:lnSpc>
                          <a:spcPts val="1500"/>
                        </a:lnSpc>
                      </a:pPr>
                      <a:r>
                        <a:rPr lang="en-US" sz="1300" b="0" i="0" spc="40" baseline="0">
                          <a:solidFill>
                            <a:schemeClr val="bg1"/>
                          </a:solidFill>
                          <a:latin typeface="Aptos" panose="020B0004020202020204" pitchFamily="34" charset="0"/>
                        </a:rPr>
                        <a:t>Tailored Mktg. Campaigns</a:t>
                      </a:r>
                    </a:p>
                  </a:txBody>
                  <a:tcPr marL="0" marT="91440" marB="91440">
                    <a:lnL w="12700" cmpd="sng">
                      <a:noFill/>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78569036"/>
                  </a:ext>
                </a:extLst>
              </a:tr>
              <a:tr h="390679">
                <a:tc>
                  <a:txBody>
                    <a:bodyPr/>
                    <a:lstStyle/>
                    <a:p>
                      <a:pPr marL="0" marR="0" indent="0" algn="l" defTabSz="1097280" rtl="0" eaLnBrk="1" fontAlgn="auto" latinLnBrk="0" hangingPunct="1">
                        <a:lnSpc>
                          <a:spcPts val="1500"/>
                        </a:lnSpc>
                        <a:spcBef>
                          <a:spcPts val="0"/>
                        </a:spcBef>
                        <a:spcAft>
                          <a:spcPts val="0"/>
                        </a:spcAft>
                        <a:buClrTx/>
                        <a:buSzTx/>
                        <a:buFontTx/>
                        <a:buNone/>
                        <a:tabLst/>
                        <a:defRPr/>
                      </a:pPr>
                      <a:r>
                        <a:rPr lang="en-US" sz="1300" b="0" i="0" spc="40" baseline="0">
                          <a:solidFill>
                            <a:schemeClr val="bg1"/>
                          </a:solidFill>
                          <a:latin typeface="Aptos" panose="020B0004020202020204" pitchFamily="34" charset="0"/>
                        </a:rPr>
                        <a:t>MDF</a:t>
                      </a:r>
                    </a:p>
                  </a:txBody>
                  <a:tcPr marL="0" marT="91440" marB="91440">
                    <a:lnL w="12700" cmpd="sng">
                      <a:noFill/>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604110704"/>
                  </a:ext>
                </a:extLst>
              </a:tr>
              <a:tr h="390679">
                <a:tc>
                  <a:txBody>
                    <a:bodyPr/>
                    <a:lstStyle/>
                    <a:p>
                      <a:pPr marL="0" algn="l" defTabSz="1097280" rtl="0" eaLnBrk="1" latinLnBrk="0" hangingPunct="1">
                        <a:lnSpc>
                          <a:spcPts val="1500"/>
                        </a:lnSpc>
                      </a:pPr>
                      <a:r>
                        <a:rPr lang="en-US" sz="1300" b="0" i="0" spc="40" baseline="0">
                          <a:solidFill>
                            <a:schemeClr val="bg1"/>
                          </a:solidFill>
                          <a:latin typeface="Aptos" panose="020B0004020202020204" pitchFamily="34" charset="0"/>
                        </a:rPr>
                        <a:t>NFR License (supported by a </a:t>
                      </a:r>
                      <a:r>
                        <a:rPr lang="en-US" sz="1300" b="0" i="0" spc="40" baseline="0" err="1">
                          <a:solidFill>
                            <a:schemeClr val="bg1"/>
                          </a:solidFill>
                          <a:latin typeface="Aptos" panose="020B0004020202020204" pitchFamily="34" charset="0"/>
                        </a:rPr>
                        <a:t>Checkmarx</a:t>
                      </a:r>
                      <a:r>
                        <a:rPr lang="en-US" sz="1300" b="0" i="0" spc="40" baseline="0">
                          <a:solidFill>
                            <a:schemeClr val="bg1"/>
                          </a:solidFill>
                          <a:latin typeface="Aptos" panose="020B0004020202020204" pitchFamily="34" charset="0"/>
                        </a:rPr>
                        <a:t> Engineer)</a:t>
                      </a:r>
                    </a:p>
                  </a:txBody>
                  <a:tcPr marL="0" marT="91440" marB="91440">
                    <a:lnL w="12700" cmpd="sng">
                      <a:noFill/>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2502435"/>
                  </a:ext>
                </a:extLst>
              </a:tr>
              <a:tr h="390679">
                <a:tc>
                  <a:txBody>
                    <a:bodyPr/>
                    <a:lstStyle/>
                    <a:p>
                      <a:pPr marL="0" algn="l" defTabSz="1097280" rtl="0" eaLnBrk="1" latinLnBrk="0" hangingPunct="1">
                        <a:lnSpc>
                          <a:spcPts val="1500"/>
                        </a:lnSpc>
                      </a:pPr>
                      <a:r>
                        <a:rPr lang="en-US" sz="1300" b="0" i="0" spc="40" baseline="0">
                          <a:solidFill>
                            <a:schemeClr val="bg1"/>
                          </a:solidFill>
                          <a:latin typeface="Aptos" panose="020B0004020202020204" pitchFamily="34" charset="0"/>
                        </a:rPr>
                        <a:t>Access to </a:t>
                      </a:r>
                      <a:r>
                        <a:rPr lang="en-US" sz="1300" b="0" i="0" spc="40" baseline="0" err="1">
                          <a:solidFill>
                            <a:schemeClr val="bg1"/>
                          </a:solidFill>
                          <a:latin typeface="Aptos" panose="020B0004020202020204" pitchFamily="34" charset="0"/>
                        </a:rPr>
                        <a:t>Checkmarx</a:t>
                      </a:r>
                      <a:r>
                        <a:rPr lang="en-US" sz="1300" b="0" i="0" spc="40" baseline="0">
                          <a:solidFill>
                            <a:schemeClr val="bg1"/>
                          </a:solidFill>
                          <a:latin typeface="Aptos" panose="020B0004020202020204" pitchFamily="34" charset="0"/>
                        </a:rPr>
                        <a:t> Partner Mktg. Repository</a:t>
                      </a:r>
                    </a:p>
                  </a:txBody>
                  <a:tcPr marL="0" marT="91440" marB="91440">
                    <a:lnL w="12700" cmpd="sng">
                      <a:noFill/>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64284710"/>
                  </a:ext>
                </a:extLst>
              </a:tr>
              <a:tr h="390679">
                <a:tc>
                  <a:txBody>
                    <a:bodyPr/>
                    <a:lstStyle/>
                    <a:p>
                      <a:pPr marL="0" algn="l" defTabSz="1097280" rtl="0" eaLnBrk="1" latinLnBrk="0" hangingPunct="1">
                        <a:lnSpc>
                          <a:spcPts val="1500"/>
                        </a:lnSpc>
                      </a:pPr>
                      <a:r>
                        <a:rPr lang="en-US" sz="1300" b="0" i="0" spc="40" baseline="0">
                          <a:solidFill>
                            <a:schemeClr val="bg1"/>
                          </a:solidFill>
                          <a:latin typeface="Aptos" panose="020B0004020202020204" pitchFamily="34" charset="0"/>
                        </a:rPr>
                        <a:t>Partner Success Management</a:t>
                      </a:r>
                    </a:p>
                  </a:txBody>
                  <a:tcPr marL="0" marT="91440" marB="91440">
                    <a:lnL w="12700" cmpd="sng">
                      <a:noFill/>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559646994"/>
                  </a:ext>
                </a:extLst>
              </a:tr>
              <a:tr h="390679">
                <a:tc>
                  <a:txBody>
                    <a:bodyPr/>
                    <a:lstStyle/>
                    <a:p>
                      <a:pPr marL="0" marR="0" lvl="0" indent="0" algn="l" defTabSz="1097280" rtl="0" eaLnBrk="1" fontAlgn="auto" latinLnBrk="0" hangingPunct="1">
                        <a:lnSpc>
                          <a:spcPts val="1500"/>
                        </a:lnSpc>
                        <a:spcBef>
                          <a:spcPts val="0"/>
                        </a:spcBef>
                        <a:spcAft>
                          <a:spcPts val="0"/>
                        </a:spcAft>
                        <a:buClrTx/>
                        <a:buSzTx/>
                        <a:buFontTx/>
                        <a:buNone/>
                        <a:tabLst/>
                        <a:defRPr/>
                      </a:pPr>
                      <a:r>
                        <a:rPr lang="en-US" sz="1300" b="0" i="0" spc="40" baseline="0">
                          <a:solidFill>
                            <a:schemeClr val="bg1"/>
                          </a:solidFill>
                          <a:latin typeface="Aptos" panose="020B0004020202020204" pitchFamily="34" charset="0"/>
                        </a:rPr>
                        <a:t>Tailored Enablement and Support Package</a:t>
                      </a:r>
                    </a:p>
                  </a:txBody>
                  <a:tcPr marL="0" marT="91440" marB="91440">
                    <a:lnL w="12700" cmpd="sng">
                      <a:noFill/>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18895146"/>
                  </a:ext>
                </a:extLst>
              </a:tr>
            </a:tbl>
          </a:graphicData>
        </a:graphic>
      </p:graphicFrame>
      <p:pic>
        <p:nvPicPr>
          <p:cNvPr id="18" name="Picture 17">
            <a:extLst>
              <a:ext uri="{FF2B5EF4-FFF2-40B4-BE49-F238E27FC236}">
                <a16:creationId xmlns:a16="http://schemas.microsoft.com/office/drawing/2014/main" id="{4A44817A-11DD-2E81-D247-7B9022D7FF5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11992" y="1466611"/>
            <a:ext cx="558649" cy="619044"/>
          </a:xfrm>
          <a:prstGeom prst="rect">
            <a:avLst/>
          </a:prstGeom>
        </p:spPr>
      </p:pic>
      <p:pic>
        <p:nvPicPr>
          <p:cNvPr id="19" name="Picture 18" descr="A blue shield with gold text&#10;&#10;Description automatically generated">
            <a:extLst>
              <a:ext uri="{FF2B5EF4-FFF2-40B4-BE49-F238E27FC236}">
                <a16:creationId xmlns:a16="http://schemas.microsoft.com/office/drawing/2014/main" id="{997847B7-683A-D040-41F7-BF7A2913751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906270" y="1466611"/>
            <a:ext cx="558649" cy="619044"/>
          </a:xfrm>
          <a:prstGeom prst="rect">
            <a:avLst/>
          </a:prstGeom>
        </p:spPr>
      </p:pic>
      <p:pic>
        <p:nvPicPr>
          <p:cNvPr id="20" name="Picture 19" descr="A blue shield with white text&#10;&#10;Description automatically generated">
            <a:extLst>
              <a:ext uri="{FF2B5EF4-FFF2-40B4-BE49-F238E27FC236}">
                <a16:creationId xmlns:a16="http://schemas.microsoft.com/office/drawing/2014/main" id="{006898AA-797D-F5E1-B060-FCAEDA9E479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06242" y="1466611"/>
            <a:ext cx="558649" cy="619044"/>
          </a:xfrm>
          <a:prstGeom prst="rect">
            <a:avLst/>
          </a:prstGeom>
        </p:spPr>
      </p:pic>
      <p:pic>
        <p:nvPicPr>
          <p:cNvPr id="21" name="Picture 20" descr="A shield with white text&#10;&#10;Description automatically generated">
            <a:extLst>
              <a:ext uri="{FF2B5EF4-FFF2-40B4-BE49-F238E27FC236}">
                <a16:creationId xmlns:a16="http://schemas.microsoft.com/office/drawing/2014/main" id="{96FB96EE-55C0-DAEF-9FFB-5C0C4FC5C87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84389" y="1466611"/>
            <a:ext cx="558649" cy="619044"/>
          </a:xfrm>
          <a:prstGeom prst="rect">
            <a:avLst/>
          </a:prstGeom>
        </p:spPr>
      </p:pic>
      <p:sp>
        <p:nvSpPr>
          <p:cNvPr id="85" name="TextBox 84">
            <a:extLst>
              <a:ext uri="{FF2B5EF4-FFF2-40B4-BE49-F238E27FC236}">
                <a16:creationId xmlns:a16="http://schemas.microsoft.com/office/drawing/2014/main" id="{00B791B7-CCA3-8140-1090-E85316E20A32}"/>
              </a:ext>
            </a:extLst>
          </p:cNvPr>
          <p:cNvSpPr txBox="1"/>
          <p:nvPr/>
        </p:nvSpPr>
        <p:spPr>
          <a:xfrm>
            <a:off x="12296941" y="2220507"/>
            <a:ext cx="1775231" cy="276999"/>
          </a:xfrm>
          <a:prstGeom prst="rect">
            <a:avLst/>
          </a:prstGeom>
          <a:noFill/>
        </p:spPr>
        <p:txBody>
          <a:bodyPr wrap="square">
            <a:spAutoFit/>
          </a:bodyPr>
          <a:lstStyle/>
          <a:p>
            <a:pPr marL="0" algn="ctr" defTabSz="1097280" rtl="1" eaLnBrk="1" latinLnBrk="0" hangingPunct="1"/>
            <a:r>
              <a:rPr lang="en-US" sz="1200" spc="40">
                <a:solidFill>
                  <a:schemeClr val="bg1"/>
                </a:solidFill>
                <a:latin typeface="Arial Nova" panose="020B0504020202020204" pitchFamily="34" charset="0"/>
                <a:cs typeface="Calibri" panose="020F0502020204030204" pitchFamily="34" charset="0"/>
              </a:rPr>
              <a:t>Partner resources</a:t>
            </a:r>
            <a:endParaRPr lang="en-US" sz="1200" spc="40">
              <a:solidFill>
                <a:schemeClr val="bg1"/>
              </a:solidFill>
              <a:latin typeface="Aptos" panose="020B0004020202020204" pitchFamily="34" charset="0"/>
            </a:endParaRPr>
          </a:p>
        </p:txBody>
      </p:sp>
      <p:cxnSp>
        <p:nvCxnSpPr>
          <p:cNvPr id="148" name="Straight Connector 147">
            <a:extLst>
              <a:ext uri="{FF2B5EF4-FFF2-40B4-BE49-F238E27FC236}">
                <a16:creationId xmlns:a16="http://schemas.microsoft.com/office/drawing/2014/main" id="{43F88AC8-3FA3-6DD5-F3E8-B850D514FB3C}"/>
              </a:ext>
            </a:extLst>
          </p:cNvPr>
          <p:cNvCxnSpPr>
            <a:cxnSpLocks/>
          </p:cNvCxnSpPr>
          <p:nvPr/>
        </p:nvCxnSpPr>
        <p:spPr>
          <a:xfrm flipV="1">
            <a:off x="7349637" y="881489"/>
            <a:ext cx="0" cy="6474718"/>
          </a:xfrm>
          <a:prstGeom prst="line">
            <a:avLst/>
          </a:prstGeom>
          <a:ln>
            <a:solidFill>
              <a:srgbClr val="E5E7FF">
                <a:alpha val="34902"/>
              </a:srgbClr>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A68C586A-79E8-CFF1-2870-57351C353CFC}"/>
              </a:ext>
            </a:extLst>
          </p:cNvPr>
          <p:cNvCxnSpPr>
            <a:cxnSpLocks/>
          </p:cNvCxnSpPr>
          <p:nvPr/>
        </p:nvCxnSpPr>
        <p:spPr>
          <a:xfrm flipV="1">
            <a:off x="9017123" y="881489"/>
            <a:ext cx="0" cy="6474718"/>
          </a:xfrm>
          <a:prstGeom prst="line">
            <a:avLst/>
          </a:prstGeom>
          <a:ln>
            <a:solidFill>
              <a:srgbClr val="E5E7FF">
                <a:alpha val="34902"/>
              </a:srgbClr>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1F9F1890-9EE8-EF50-8E19-CFE649E31E03}"/>
              </a:ext>
            </a:extLst>
          </p:cNvPr>
          <p:cNvCxnSpPr>
            <a:cxnSpLocks/>
          </p:cNvCxnSpPr>
          <p:nvPr/>
        </p:nvCxnSpPr>
        <p:spPr>
          <a:xfrm flipV="1">
            <a:off x="10682614" y="881489"/>
            <a:ext cx="0" cy="6474718"/>
          </a:xfrm>
          <a:prstGeom prst="line">
            <a:avLst/>
          </a:prstGeom>
          <a:ln>
            <a:solidFill>
              <a:srgbClr val="E5E7FF">
                <a:alpha val="34902"/>
              </a:srgbClr>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A60BFE8B-E12E-3821-F71C-9D7B9A425603}"/>
              </a:ext>
            </a:extLst>
          </p:cNvPr>
          <p:cNvCxnSpPr>
            <a:cxnSpLocks/>
          </p:cNvCxnSpPr>
          <p:nvPr/>
        </p:nvCxnSpPr>
        <p:spPr>
          <a:xfrm flipV="1">
            <a:off x="12337831" y="881489"/>
            <a:ext cx="0" cy="6474718"/>
          </a:xfrm>
          <a:prstGeom prst="line">
            <a:avLst/>
          </a:prstGeom>
          <a:ln>
            <a:solidFill>
              <a:srgbClr val="E5E7FF">
                <a:alpha val="34902"/>
              </a:srgbClr>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a:extLst>
              <a:ext uri="{FF2B5EF4-FFF2-40B4-BE49-F238E27FC236}">
                <a16:creationId xmlns:a16="http://schemas.microsoft.com/office/drawing/2014/main" id="{BA8BC5F1-EA03-9003-2021-A2D275AFBB35}"/>
              </a:ext>
            </a:extLst>
          </p:cNvPr>
          <p:cNvCxnSpPr>
            <a:cxnSpLocks/>
          </p:cNvCxnSpPr>
          <p:nvPr/>
        </p:nvCxnSpPr>
        <p:spPr>
          <a:xfrm flipV="1">
            <a:off x="13984302" y="881489"/>
            <a:ext cx="0" cy="6474718"/>
          </a:xfrm>
          <a:prstGeom prst="line">
            <a:avLst/>
          </a:prstGeom>
          <a:ln>
            <a:solidFill>
              <a:srgbClr val="E5E7FF">
                <a:alpha val="34902"/>
              </a:srgbClr>
            </a:solidFill>
          </a:ln>
        </p:spPr>
        <p:style>
          <a:lnRef idx="1">
            <a:schemeClr val="accent1"/>
          </a:lnRef>
          <a:fillRef idx="0">
            <a:schemeClr val="accent1"/>
          </a:fillRef>
          <a:effectRef idx="0">
            <a:schemeClr val="accent1"/>
          </a:effectRef>
          <a:fontRef idx="minor">
            <a:schemeClr val="tx1"/>
          </a:fontRef>
        </p:style>
      </p:cxnSp>
      <p:graphicFrame>
        <p:nvGraphicFramePr>
          <p:cNvPr id="164" name="Table 163">
            <a:extLst>
              <a:ext uri="{FF2B5EF4-FFF2-40B4-BE49-F238E27FC236}">
                <a16:creationId xmlns:a16="http://schemas.microsoft.com/office/drawing/2014/main" id="{145B25FC-669A-27E0-0D65-28F2749561C0}"/>
              </a:ext>
            </a:extLst>
          </p:cNvPr>
          <p:cNvGraphicFramePr>
            <a:graphicFrameLocks noGrp="1"/>
          </p:cNvGraphicFramePr>
          <p:nvPr>
            <p:extLst>
              <p:ext uri="{D42A27DB-BD31-4B8C-83A1-F6EECF244321}">
                <p14:modId xmlns:p14="http://schemas.microsoft.com/office/powerpoint/2010/main" val="626997057"/>
              </p:ext>
            </p:extLst>
          </p:nvPr>
        </p:nvGraphicFramePr>
        <p:xfrm>
          <a:off x="9064394" y="701375"/>
          <a:ext cx="1661744" cy="6602901"/>
        </p:xfrm>
        <a:graphic>
          <a:graphicData uri="http://schemas.openxmlformats.org/drawingml/2006/table">
            <a:tbl>
              <a:tblPr firstRow="1" bandRow="1">
                <a:tableStyleId>{5C22544A-7EE6-4342-B048-85BDC9FD1C3A}</a:tableStyleId>
              </a:tblPr>
              <a:tblGrid>
                <a:gridCol w="1661744">
                  <a:extLst>
                    <a:ext uri="{9D8B030D-6E8A-4147-A177-3AD203B41FA5}">
                      <a16:colId xmlns:a16="http://schemas.microsoft.com/office/drawing/2014/main" val="1912002522"/>
                    </a:ext>
                  </a:extLst>
                </a:gridCol>
              </a:tblGrid>
              <a:tr h="1401419">
                <a:tc>
                  <a:txBody>
                    <a:bodyPr/>
                    <a:lstStyle/>
                    <a:p>
                      <a:pPr marL="0" algn="ctr" defTabSz="1097280" rtl="1" eaLnBrk="1" latinLnBrk="0" hangingPunct="1">
                        <a:lnSpc>
                          <a:spcPts val="1750"/>
                        </a:lnSpc>
                      </a:pPr>
                      <a:endParaRPr lang="en-US" sz="1400" b="0" spc="40" baseline="0">
                        <a:solidFill>
                          <a:schemeClr val="bg1"/>
                        </a:solidFill>
                        <a:latin typeface="Arial Nova Light" panose="020B0304020202020204" pitchFamily="34" charset="0"/>
                      </a:endParaRPr>
                    </a:p>
                  </a:txBody>
                  <a:tcPr marT="91440" marB="155448" anchor="b">
                    <a:lnL w="12700" cmpd="sng">
                      <a:noFill/>
                    </a:lnL>
                    <a:lnR w="76200" cap="flat" cmpd="sng" algn="ctr">
                      <a:noFill/>
                      <a:prstDash val="solid"/>
                      <a:round/>
                      <a:headEnd type="none" w="med" len="med"/>
                      <a:tailEnd type="none" w="med" len="med"/>
                    </a:lnR>
                    <a:lnT w="12700" cmpd="sng">
                      <a:noFill/>
                    </a:lnT>
                    <a:lnB w="762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01854570"/>
                  </a:ext>
                </a:extLst>
              </a:tr>
              <a:tr h="390679">
                <a:tc>
                  <a:txBody>
                    <a:bodyPr/>
                    <a:lstStyle/>
                    <a:p>
                      <a:pPr marL="0" marR="0" lvl="0" indent="0" algn="ctr" defTabSz="1097280" rtl="0" eaLnBrk="1" fontAlgn="auto" latinLnBrk="0" hangingPunct="1">
                        <a:lnSpc>
                          <a:spcPts val="1750"/>
                        </a:lnSpc>
                        <a:spcBef>
                          <a:spcPts val="0"/>
                        </a:spcBef>
                        <a:spcAft>
                          <a:spcPts val="0"/>
                        </a:spcAft>
                        <a:buClrTx/>
                        <a:buSzTx/>
                        <a:buFontTx/>
                        <a:buNone/>
                        <a:tabLst/>
                        <a:defRPr/>
                      </a:pPr>
                      <a:endParaRPr lang="en-US" sz="1300" b="0" spc="40" baseline="0">
                        <a:solidFill>
                          <a:schemeClr val="bg1"/>
                        </a:solidFill>
                        <a:latin typeface="Aptos SemiBold" panose="020B0004020202020204" pitchFamily="34" charset="0"/>
                      </a:endParaRPr>
                    </a:p>
                  </a:txBody>
                  <a:tcPr marL="0" marT="91440" marB="91440">
                    <a:lnL w="12700" cmpd="sng">
                      <a:noFill/>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65937724"/>
                  </a:ext>
                </a:extLst>
              </a:tr>
              <a:tr h="390679">
                <a:tc>
                  <a:txBody>
                    <a:bodyPr/>
                    <a:lstStyle/>
                    <a:p>
                      <a:pPr marL="0" marR="0" lvl="0" indent="0" algn="ctr" defTabSz="1097280" rtl="1" eaLnBrk="1" fontAlgn="auto" latinLnBrk="0" hangingPunct="1">
                        <a:lnSpc>
                          <a:spcPts val="1750"/>
                        </a:lnSpc>
                        <a:spcBef>
                          <a:spcPts val="0"/>
                        </a:spcBef>
                        <a:spcAft>
                          <a:spcPts val="0"/>
                        </a:spcAft>
                        <a:buClrTx/>
                        <a:buSzTx/>
                        <a:buFontTx/>
                        <a:buNone/>
                        <a:tabLst/>
                        <a:defRPr/>
                      </a:pPr>
                      <a:r>
                        <a:rPr lang="en-US" sz="1300" b="0" i="0" spc="40" baseline="0">
                          <a:solidFill>
                            <a:schemeClr val="bg1"/>
                          </a:solidFill>
                          <a:latin typeface="Aptos" panose="020B0004020202020204" pitchFamily="34" charset="0"/>
                        </a:rPr>
                        <a:t>X</a:t>
                      </a:r>
                    </a:p>
                  </a:txBody>
                  <a:tcPr marL="0" marT="91440" marB="91440">
                    <a:lnL w="12700" cmpd="sng">
                      <a:noFill/>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56071141"/>
                  </a:ext>
                </a:extLst>
              </a:tr>
              <a:tr h="390679">
                <a:tc>
                  <a:txBody>
                    <a:bodyPr/>
                    <a:lstStyle/>
                    <a:p>
                      <a:pPr algn="ctr">
                        <a:lnSpc>
                          <a:spcPts val="1750"/>
                        </a:lnSpc>
                      </a:pPr>
                      <a:r>
                        <a:rPr lang="en-US" sz="1300" b="0" i="0" spc="40" baseline="0">
                          <a:solidFill>
                            <a:schemeClr val="bg1"/>
                          </a:solidFill>
                          <a:latin typeface="Aptos" panose="020B0004020202020204" pitchFamily="34" charset="0"/>
                        </a:rPr>
                        <a:t>X</a:t>
                      </a:r>
                    </a:p>
                  </a:txBody>
                  <a:tcPr marL="0" marT="91440" marB="91440">
                    <a:lnL w="12700" cmpd="sng">
                      <a:noFill/>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7461880"/>
                  </a:ext>
                </a:extLst>
              </a:tr>
              <a:tr h="390679">
                <a:tc>
                  <a:txBody>
                    <a:bodyPr/>
                    <a:lstStyle/>
                    <a:p>
                      <a:pPr algn="ctr">
                        <a:lnSpc>
                          <a:spcPts val="1750"/>
                        </a:lnSpc>
                      </a:pPr>
                      <a:r>
                        <a:rPr lang="en-US" sz="1300" b="0" i="0" spc="40" baseline="0">
                          <a:solidFill>
                            <a:schemeClr val="bg1"/>
                          </a:solidFill>
                          <a:latin typeface="Aptos" panose="020B0004020202020204" pitchFamily="34" charset="0"/>
                        </a:rPr>
                        <a:t>X</a:t>
                      </a:r>
                    </a:p>
                  </a:txBody>
                  <a:tcPr marL="0" marT="91440" marB="91440">
                    <a:lnL w="12700" cmpd="sng">
                      <a:noFill/>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72142372"/>
                  </a:ext>
                </a:extLst>
              </a:tr>
              <a:tr h="390679">
                <a:tc>
                  <a:txBody>
                    <a:bodyPr/>
                    <a:lstStyle/>
                    <a:p>
                      <a:pPr algn="ctr">
                        <a:lnSpc>
                          <a:spcPts val="1750"/>
                        </a:lnSpc>
                      </a:pPr>
                      <a:r>
                        <a:rPr lang="en-US" sz="1300" b="0" i="0" spc="40" baseline="0">
                          <a:solidFill>
                            <a:schemeClr val="bg1"/>
                          </a:solidFill>
                          <a:latin typeface="Aptos" panose="020B0004020202020204" pitchFamily="34" charset="0"/>
                        </a:rPr>
                        <a:t>X</a:t>
                      </a:r>
                    </a:p>
                  </a:txBody>
                  <a:tcPr marL="0" marT="91440" marB="91440">
                    <a:lnL w="12700" cmpd="sng">
                      <a:noFill/>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74006280"/>
                  </a:ext>
                </a:extLst>
              </a:tr>
              <a:tr h="390679">
                <a:tc>
                  <a:txBody>
                    <a:bodyPr/>
                    <a:lstStyle/>
                    <a:p>
                      <a:pPr algn="ctr">
                        <a:lnSpc>
                          <a:spcPts val="1750"/>
                        </a:lnSpc>
                      </a:pPr>
                      <a:r>
                        <a:rPr lang="en-US" sz="1300" b="0" i="0" spc="40" baseline="0">
                          <a:solidFill>
                            <a:schemeClr val="bg1"/>
                          </a:solidFill>
                          <a:latin typeface="Aptos" panose="020B0004020202020204" pitchFamily="34" charset="0"/>
                        </a:rPr>
                        <a:t>X</a:t>
                      </a:r>
                    </a:p>
                  </a:txBody>
                  <a:tcPr marL="0" marT="91440" marB="91440">
                    <a:lnL w="12700" cmpd="sng">
                      <a:noFill/>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18152476"/>
                  </a:ext>
                </a:extLst>
              </a:tr>
              <a:tr h="390679">
                <a:tc>
                  <a:txBody>
                    <a:bodyPr/>
                    <a:lstStyle/>
                    <a:p>
                      <a:pPr marL="0" algn="ctr" defTabSz="1097280" rtl="0" eaLnBrk="1" latinLnBrk="0" hangingPunct="1">
                        <a:lnSpc>
                          <a:spcPts val="1750"/>
                        </a:lnSpc>
                      </a:pPr>
                      <a:r>
                        <a:rPr lang="en-US" sz="1300" b="0" i="0" spc="40" baseline="0">
                          <a:solidFill>
                            <a:schemeClr val="bg1"/>
                          </a:solidFill>
                          <a:latin typeface="Aptos" panose="020B0004020202020204" pitchFamily="34" charset="0"/>
                        </a:rPr>
                        <a:t>X</a:t>
                      </a:r>
                    </a:p>
                  </a:txBody>
                  <a:tcPr marL="0" marT="91440" marB="91440">
                    <a:lnL w="12700" cmpd="sng">
                      <a:noFill/>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69246590"/>
                  </a:ext>
                </a:extLst>
              </a:tr>
              <a:tr h="390679">
                <a:tc>
                  <a:txBody>
                    <a:bodyPr/>
                    <a:lstStyle/>
                    <a:p>
                      <a:pPr marL="0" algn="ctr" defTabSz="1097280" rtl="0" eaLnBrk="1" latinLnBrk="0" hangingPunct="1">
                        <a:lnSpc>
                          <a:spcPts val="1750"/>
                        </a:lnSpc>
                      </a:pPr>
                      <a:r>
                        <a:rPr lang="en-US" sz="1300" b="0" i="0" spc="40" baseline="0">
                          <a:solidFill>
                            <a:schemeClr val="bg1"/>
                          </a:solidFill>
                          <a:latin typeface="Aptos" panose="020B0004020202020204" pitchFamily="34" charset="0"/>
                        </a:rPr>
                        <a:t>-</a:t>
                      </a:r>
                    </a:p>
                  </a:txBody>
                  <a:tcPr marL="0" marT="91440" marB="91440">
                    <a:lnL w="12700" cmpd="sng">
                      <a:noFill/>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78569036"/>
                  </a:ext>
                </a:extLst>
              </a:tr>
              <a:tr h="390679">
                <a:tc>
                  <a:txBody>
                    <a:bodyPr/>
                    <a:lstStyle/>
                    <a:p>
                      <a:pPr marL="0" marR="0" indent="0" algn="ctr" defTabSz="1097280" rtl="0" eaLnBrk="1" fontAlgn="auto" latinLnBrk="0" hangingPunct="1">
                        <a:lnSpc>
                          <a:spcPts val="1750"/>
                        </a:lnSpc>
                        <a:spcBef>
                          <a:spcPts val="0"/>
                        </a:spcBef>
                        <a:spcAft>
                          <a:spcPts val="0"/>
                        </a:spcAft>
                        <a:buClrTx/>
                        <a:buSzTx/>
                        <a:buFontTx/>
                        <a:buNone/>
                        <a:tabLst/>
                        <a:defRPr/>
                      </a:pPr>
                      <a:r>
                        <a:rPr lang="en-US" sz="1300" b="0" i="0" spc="40" baseline="0">
                          <a:solidFill>
                            <a:schemeClr val="bg1"/>
                          </a:solidFill>
                          <a:latin typeface="Aptos" panose="020B0004020202020204" pitchFamily="34" charset="0"/>
                        </a:rPr>
                        <a:t>-</a:t>
                      </a:r>
                    </a:p>
                  </a:txBody>
                  <a:tcPr marL="0" marT="91440" marB="91440">
                    <a:lnL w="12700" cmpd="sng">
                      <a:noFill/>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604110704"/>
                  </a:ext>
                </a:extLst>
              </a:tr>
              <a:tr h="390679">
                <a:tc>
                  <a:txBody>
                    <a:bodyPr/>
                    <a:lstStyle/>
                    <a:p>
                      <a:pPr marL="0" algn="ctr" defTabSz="1097280" rtl="0" eaLnBrk="1" latinLnBrk="0" hangingPunct="1">
                        <a:lnSpc>
                          <a:spcPts val="1750"/>
                        </a:lnSpc>
                      </a:pPr>
                      <a:r>
                        <a:rPr lang="en-US" sz="1300" b="0" i="0" spc="40" baseline="0">
                          <a:solidFill>
                            <a:schemeClr val="bg1"/>
                          </a:solidFill>
                          <a:latin typeface="Aptos" panose="020B0004020202020204" pitchFamily="34" charset="0"/>
                        </a:rPr>
                        <a:t>-</a:t>
                      </a:r>
                    </a:p>
                  </a:txBody>
                  <a:tcPr marL="0" marT="91440" marB="91440">
                    <a:lnL w="12700" cmpd="sng">
                      <a:noFill/>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2502435"/>
                  </a:ext>
                </a:extLst>
              </a:tr>
              <a:tr h="390679">
                <a:tc>
                  <a:txBody>
                    <a:bodyPr/>
                    <a:lstStyle/>
                    <a:p>
                      <a:pPr marL="0" algn="ctr" defTabSz="1097280" rtl="0" eaLnBrk="1" latinLnBrk="0" hangingPunct="1">
                        <a:lnSpc>
                          <a:spcPts val="1750"/>
                        </a:lnSpc>
                      </a:pPr>
                      <a:r>
                        <a:rPr lang="en-US" sz="1300" b="0" i="0" spc="40" baseline="0">
                          <a:solidFill>
                            <a:schemeClr val="bg1"/>
                          </a:solidFill>
                          <a:latin typeface="Aptos" panose="020B0004020202020204" pitchFamily="34" charset="0"/>
                        </a:rPr>
                        <a:t>-</a:t>
                      </a:r>
                    </a:p>
                  </a:txBody>
                  <a:tcPr marL="0" marT="91440" marB="91440">
                    <a:lnL w="12700" cmpd="sng">
                      <a:noFill/>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64284710"/>
                  </a:ext>
                </a:extLst>
              </a:tr>
              <a:tr h="390679">
                <a:tc>
                  <a:txBody>
                    <a:bodyPr/>
                    <a:lstStyle/>
                    <a:p>
                      <a:pPr marL="0" algn="ctr" defTabSz="1097280" rtl="0" eaLnBrk="1" latinLnBrk="0" hangingPunct="1">
                        <a:lnSpc>
                          <a:spcPts val="1750"/>
                        </a:lnSpc>
                      </a:pPr>
                      <a:r>
                        <a:rPr lang="en-US" sz="1300" b="0" i="0" spc="40" baseline="0">
                          <a:solidFill>
                            <a:schemeClr val="bg1"/>
                          </a:solidFill>
                          <a:latin typeface="Aptos" panose="020B0004020202020204" pitchFamily="34" charset="0"/>
                        </a:rPr>
                        <a:t>-</a:t>
                      </a:r>
                    </a:p>
                  </a:txBody>
                  <a:tcPr marL="0" marT="91440" marB="91440">
                    <a:lnL w="12700" cmpd="sng">
                      <a:noFill/>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559646994"/>
                  </a:ext>
                </a:extLst>
              </a:tr>
              <a:tr h="390679">
                <a:tc>
                  <a:txBody>
                    <a:bodyPr/>
                    <a:lstStyle/>
                    <a:p>
                      <a:pPr marL="0" marR="0" lvl="0" indent="0" algn="ctr" defTabSz="1097280" rtl="0" eaLnBrk="1" fontAlgn="auto" latinLnBrk="0" hangingPunct="1">
                        <a:lnSpc>
                          <a:spcPts val="1750"/>
                        </a:lnSpc>
                        <a:spcBef>
                          <a:spcPts val="0"/>
                        </a:spcBef>
                        <a:spcAft>
                          <a:spcPts val="0"/>
                        </a:spcAft>
                        <a:buClrTx/>
                        <a:buSzTx/>
                        <a:buFontTx/>
                        <a:buNone/>
                        <a:tabLst/>
                        <a:defRPr/>
                      </a:pPr>
                      <a:r>
                        <a:rPr lang="en-US" sz="1300" b="0" i="0" spc="40" baseline="0">
                          <a:solidFill>
                            <a:schemeClr val="bg1"/>
                          </a:solidFill>
                          <a:latin typeface="Aptos" panose="020B0004020202020204" pitchFamily="34" charset="0"/>
                        </a:rPr>
                        <a:t>-</a:t>
                      </a:r>
                    </a:p>
                  </a:txBody>
                  <a:tcPr marL="0" marT="91440" marB="91440">
                    <a:lnL w="12700" cmpd="sng">
                      <a:noFill/>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18895146"/>
                  </a:ext>
                </a:extLst>
              </a:tr>
            </a:tbl>
          </a:graphicData>
        </a:graphic>
      </p:graphicFrame>
      <p:graphicFrame>
        <p:nvGraphicFramePr>
          <p:cNvPr id="165" name="Table 164">
            <a:extLst>
              <a:ext uri="{FF2B5EF4-FFF2-40B4-BE49-F238E27FC236}">
                <a16:creationId xmlns:a16="http://schemas.microsoft.com/office/drawing/2014/main" id="{0970FF51-1295-9188-9FC6-1F68798E7D79}"/>
              </a:ext>
            </a:extLst>
          </p:cNvPr>
          <p:cNvGraphicFramePr>
            <a:graphicFrameLocks noGrp="1"/>
          </p:cNvGraphicFramePr>
          <p:nvPr>
            <p:extLst>
              <p:ext uri="{D42A27DB-BD31-4B8C-83A1-F6EECF244321}">
                <p14:modId xmlns:p14="http://schemas.microsoft.com/office/powerpoint/2010/main" val="1518267215"/>
              </p:ext>
            </p:extLst>
          </p:nvPr>
        </p:nvGraphicFramePr>
        <p:xfrm>
          <a:off x="10698213" y="701375"/>
          <a:ext cx="1661744" cy="6602901"/>
        </p:xfrm>
        <a:graphic>
          <a:graphicData uri="http://schemas.openxmlformats.org/drawingml/2006/table">
            <a:tbl>
              <a:tblPr firstRow="1" bandRow="1">
                <a:tableStyleId>{5C22544A-7EE6-4342-B048-85BDC9FD1C3A}</a:tableStyleId>
              </a:tblPr>
              <a:tblGrid>
                <a:gridCol w="1661744">
                  <a:extLst>
                    <a:ext uri="{9D8B030D-6E8A-4147-A177-3AD203B41FA5}">
                      <a16:colId xmlns:a16="http://schemas.microsoft.com/office/drawing/2014/main" val="1912002522"/>
                    </a:ext>
                  </a:extLst>
                </a:gridCol>
              </a:tblGrid>
              <a:tr h="1401419">
                <a:tc>
                  <a:txBody>
                    <a:bodyPr/>
                    <a:lstStyle/>
                    <a:p>
                      <a:pPr marL="0" algn="ctr" defTabSz="1097280" rtl="1" eaLnBrk="1" latinLnBrk="0" hangingPunct="1">
                        <a:lnSpc>
                          <a:spcPts val="1750"/>
                        </a:lnSpc>
                      </a:pPr>
                      <a:endParaRPr lang="en-US" sz="1400" b="0" spc="40" baseline="0">
                        <a:solidFill>
                          <a:schemeClr val="bg1"/>
                        </a:solidFill>
                        <a:latin typeface="Arial Nova Light" panose="020B0304020202020204" pitchFamily="34" charset="0"/>
                      </a:endParaRPr>
                    </a:p>
                  </a:txBody>
                  <a:tcPr marT="91440" marB="155448" anchor="b">
                    <a:lnL w="12700" cmpd="sng">
                      <a:noFill/>
                    </a:lnL>
                    <a:lnR w="76200" cap="flat" cmpd="sng" algn="ctr">
                      <a:noFill/>
                      <a:prstDash val="solid"/>
                      <a:round/>
                      <a:headEnd type="none" w="med" len="med"/>
                      <a:tailEnd type="none" w="med" len="med"/>
                    </a:lnR>
                    <a:lnT w="12700" cmpd="sng">
                      <a:noFill/>
                    </a:lnT>
                    <a:lnB w="762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01854570"/>
                  </a:ext>
                </a:extLst>
              </a:tr>
              <a:tr h="390679">
                <a:tc>
                  <a:txBody>
                    <a:bodyPr/>
                    <a:lstStyle/>
                    <a:p>
                      <a:pPr marL="0" marR="0" lvl="0" indent="0" algn="ctr" defTabSz="1097280" rtl="0" eaLnBrk="1" fontAlgn="auto" latinLnBrk="0" hangingPunct="1">
                        <a:lnSpc>
                          <a:spcPts val="1750"/>
                        </a:lnSpc>
                        <a:spcBef>
                          <a:spcPts val="0"/>
                        </a:spcBef>
                        <a:spcAft>
                          <a:spcPts val="0"/>
                        </a:spcAft>
                        <a:buClrTx/>
                        <a:buSzTx/>
                        <a:buFontTx/>
                        <a:buNone/>
                        <a:tabLst/>
                        <a:defRPr/>
                      </a:pPr>
                      <a:endParaRPr lang="en-US" sz="1300" b="0" spc="40" baseline="0">
                        <a:solidFill>
                          <a:schemeClr val="bg1"/>
                        </a:solidFill>
                        <a:latin typeface="Aptos SemiBold" panose="020B0004020202020204" pitchFamily="34" charset="0"/>
                      </a:endParaRPr>
                    </a:p>
                  </a:txBody>
                  <a:tcPr marL="0" marT="91440" marB="91440">
                    <a:lnL w="12700" cmpd="sng">
                      <a:noFill/>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65937724"/>
                  </a:ext>
                </a:extLst>
              </a:tr>
              <a:tr h="390679">
                <a:tc>
                  <a:txBody>
                    <a:bodyPr/>
                    <a:lstStyle/>
                    <a:p>
                      <a:pPr marL="0" marR="0" lvl="0" indent="0" algn="ctr" defTabSz="1097280" rtl="1" eaLnBrk="1" fontAlgn="auto" latinLnBrk="0" hangingPunct="1">
                        <a:lnSpc>
                          <a:spcPts val="1750"/>
                        </a:lnSpc>
                        <a:spcBef>
                          <a:spcPts val="0"/>
                        </a:spcBef>
                        <a:spcAft>
                          <a:spcPts val="0"/>
                        </a:spcAft>
                        <a:buClrTx/>
                        <a:buSzTx/>
                        <a:buFontTx/>
                        <a:buNone/>
                        <a:tabLst/>
                        <a:defRPr/>
                      </a:pPr>
                      <a:r>
                        <a:rPr lang="en-US" sz="1300" b="0" i="0" spc="40" baseline="0">
                          <a:solidFill>
                            <a:schemeClr val="bg1"/>
                          </a:solidFill>
                          <a:latin typeface="Aptos" panose="020B0004020202020204" pitchFamily="34" charset="0"/>
                        </a:rPr>
                        <a:t>X</a:t>
                      </a:r>
                    </a:p>
                  </a:txBody>
                  <a:tcPr marL="0" marT="91440" marB="91440">
                    <a:lnL w="12700" cmpd="sng">
                      <a:noFill/>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56071141"/>
                  </a:ext>
                </a:extLst>
              </a:tr>
              <a:tr h="390679">
                <a:tc>
                  <a:txBody>
                    <a:bodyPr/>
                    <a:lstStyle/>
                    <a:p>
                      <a:pPr algn="ctr">
                        <a:lnSpc>
                          <a:spcPts val="1750"/>
                        </a:lnSpc>
                      </a:pPr>
                      <a:r>
                        <a:rPr lang="en-US" sz="1300" b="0" i="0" spc="40" baseline="0">
                          <a:solidFill>
                            <a:schemeClr val="bg1"/>
                          </a:solidFill>
                          <a:latin typeface="Aptos" panose="020B0004020202020204" pitchFamily="34" charset="0"/>
                        </a:rPr>
                        <a:t>X</a:t>
                      </a:r>
                    </a:p>
                  </a:txBody>
                  <a:tcPr marL="0" marT="91440" marB="91440">
                    <a:lnL w="12700" cmpd="sng">
                      <a:noFill/>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7461880"/>
                  </a:ext>
                </a:extLst>
              </a:tr>
              <a:tr h="390679">
                <a:tc>
                  <a:txBody>
                    <a:bodyPr/>
                    <a:lstStyle/>
                    <a:p>
                      <a:pPr algn="ctr">
                        <a:lnSpc>
                          <a:spcPts val="1750"/>
                        </a:lnSpc>
                      </a:pPr>
                      <a:r>
                        <a:rPr lang="en-US" sz="1300" b="0" i="0" spc="40" baseline="0">
                          <a:solidFill>
                            <a:schemeClr val="bg1"/>
                          </a:solidFill>
                          <a:latin typeface="Aptos" panose="020B0004020202020204" pitchFamily="34" charset="0"/>
                        </a:rPr>
                        <a:t>X</a:t>
                      </a:r>
                    </a:p>
                  </a:txBody>
                  <a:tcPr marL="0" marT="91440" marB="91440">
                    <a:lnL w="12700" cmpd="sng">
                      <a:noFill/>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72142372"/>
                  </a:ext>
                </a:extLst>
              </a:tr>
              <a:tr h="390679">
                <a:tc>
                  <a:txBody>
                    <a:bodyPr/>
                    <a:lstStyle/>
                    <a:p>
                      <a:pPr algn="ctr">
                        <a:lnSpc>
                          <a:spcPts val="1750"/>
                        </a:lnSpc>
                      </a:pPr>
                      <a:r>
                        <a:rPr lang="en-US" sz="1300" b="0" i="0" spc="40" baseline="0">
                          <a:solidFill>
                            <a:schemeClr val="bg1"/>
                          </a:solidFill>
                          <a:latin typeface="Aptos" panose="020B0004020202020204" pitchFamily="34" charset="0"/>
                        </a:rPr>
                        <a:t>X</a:t>
                      </a:r>
                    </a:p>
                  </a:txBody>
                  <a:tcPr marL="0" marT="91440" marB="91440">
                    <a:lnL w="12700" cmpd="sng">
                      <a:noFill/>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74006280"/>
                  </a:ext>
                </a:extLst>
              </a:tr>
              <a:tr h="390679">
                <a:tc>
                  <a:txBody>
                    <a:bodyPr/>
                    <a:lstStyle/>
                    <a:p>
                      <a:pPr algn="ctr">
                        <a:lnSpc>
                          <a:spcPts val="1750"/>
                        </a:lnSpc>
                      </a:pPr>
                      <a:r>
                        <a:rPr lang="en-US" sz="1300" b="0" i="0" spc="40" baseline="0">
                          <a:solidFill>
                            <a:schemeClr val="bg1"/>
                          </a:solidFill>
                          <a:latin typeface="Aptos" panose="020B0004020202020204" pitchFamily="34" charset="0"/>
                        </a:rPr>
                        <a:t>X</a:t>
                      </a:r>
                    </a:p>
                  </a:txBody>
                  <a:tcPr marL="0" marT="91440" marB="91440">
                    <a:lnL w="12700" cmpd="sng">
                      <a:noFill/>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18152476"/>
                  </a:ext>
                </a:extLst>
              </a:tr>
              <a:tr h="390679">
                <a:tc>
                  <a:txBody>
                    <a:bodyPr/>
                    <a:lstStyle/>
                    <a:p>
                      <a:pPr marL="0" algn="ctr" defTabSz="1097280" rtl="0" eaLnBrk="1" latinLnBrk="0" hangingPunct="1">
                        <a:lnSpc>
                          <a:spcPts val="1750"/>
                        </a:lnSpc>
                      </a:pPr>
                      <a:r>
                        <a:rPr lang="en-US" sz="1300" b="0" i="0" spc="40" baseline="0">
                          <a:solidFill>
                            <a:schemeClr val="bg1"/>
                          </a:solidFill>
                          <a:latin typeface="Aptos" panose="020B0004020202020204" pitchFamily="34" charset="0"/>
                        </a:rPr>
                        <a:t>X</a:t>
                      </a:r>
                    </a:p>
                  </a:txBody>
                  <a:tcPr marL="0" marT="91440" marB="91440">
                    <a:lnL w="12700" cmpd="sng">
                      <a:noFill/>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69246590"/>
                  </a:ext>
                </a:extLst>
              </a:tr>
              <a:tr h="390679">
                <a:tc>
                  <a:txBody>
                    <a:bodyPr/>
                    <a:lstStyle/>
                    <a:p>
                      <a:pPr marL="0" algn="ctr" defTabSz="1097280" rtl="0" eaLnBrk="1" latinLnBrk="0" hangingPunct="1">
                        <a:lnSpc>
                          <a:spcPts val="1750"/>
                        </a:lnSpc>
                      </a:pPr>
                      <a:r>
                        <a:rPr lang="en-US" sz="1300" b="0" i="0" spc="40" baseline="0">
                          <a:solidFill>
                            <a:schemeClr val="bg1"/>
                          </a:solidFill>
                          <a:latin typeface="Aptos" panose="020B0004020202020204" pitchFamily="34" charset="0"/>
                        </a:rPr>
                        <a:t>x</a:t>
                      </a:r>
                    </a:p>
                  </a:txBody>
                  <a:tcPr marL="0" marT="91440" marB="91440">
                    <a:lnL w="12700" cmpd="sng">
                      <a:noFill/>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78569036"/>
                  </a:ext>
                </a:extLst>
              </a:tr>
              <a:tr h="390679">
                <a:tc>
                  <a:txBody>
                    <a:bodyPr/>
                    <a:lstStyle/>
                    <a:p>
                      <a:pPr marL="0" marR="0" indent="0" algn="ctr" defTabSz="1097280" rtl="0" eaLnBrk="1" fontAlgn="auto" latinLnBrk="0" hangingPunct="1">
                        <a:lnSpc>
                          <a:spcPts val="1750"/>
                        </a:lnSpc>
                        <a:spcBef>
                          <a:spcPts val="0"/>
                        </a:spcBef>
                        <a:spcAft>
                          <a:spcPts val="0"/>
                        </a:spcAft>
                        <a:buClrTx/>
                        <a:buSzTx/>
                        <a:buFontTx/>
                        <a:buNone/>
                        <a:tabLst/>
                        <a:defRPr/>
                      </a:pPr>
                      <a:r>
                        <a:rPr lang="en-US" sz="1300" b="0" i="0" spc="40" baseline="0">
                          <a:solidFill>
                            <a:schemeClr val="bg1"/>
                          </a:solidFill>
                          <a:latin typeface="Aptos" panose="020B0004020202020204" pitchFamily="34" charset="0"/>
                        </a:rPr>
                        <a:t>x</a:t>
                      </a:r>
                    </a:p>
                  </a:txBody>
                  <a:tcPr marL="0" marT="91440" marB="91440">
                    <a:lnL w="12700" cmpd="sng">
                      <a:noFill/>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604110704"/>
                  </a:ext>
                </a:extLst>
              </a:tr>
              <a:tr h="390679">
                <a:tc>
                  <a:txBody>
                    <a:bodyPr/>
                    <a:lstStyle/>
                    <a:p>
                      <a:pPr marL="0" algn="ctr" defTabSz="1097280" rtl="0" eaLnBrk="1" latinLnBrk="0" hangingPunct="1">
                        <a:lnSpc>
                          <a:spcPts val="1750"/>
                        </a:lnSpc>
                      </a:pPr>
                      <a:r>
                        <a:rPr lang="en-US" sz="1300" b="0" i="0" spc="40" baseline="0">
                          <a:solidFill>
                            <a:schemeClr val="bg1"/>
                          </a:solidFill>
                          <a:latin typeface="Aptos" panose="020B0004020202020204" pitchFamily="34" charset="0"/>
                        </a:rPr>
                        <a:t>x</a:t>
                      </a:r>
                    </a:p>
                  </a:txBody>
                  <a:tcPr marL="0" marT="91440" marB="91440">
                    <a:lnL w="12700" cmpd="sng">
                      <a:noFill/>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2502435"/>
                  </a:ext>
                </a:extLst>
              </a:tr>
              <a:tr h="390679">
                <a:tc>
                  <a:txBody>
                    <a:bodyPr/>
                    <a:lstStyle/>
                    <a:p>
                      <a:pPr marL="0" algn="ctr" defTabSz="1097280" rtl="0" eaLnBrk="1" latinLnBrk="0" hangingPunct="1">
                        <a:lnSpc>
                          <a:spcPts val="1750"/>
                        </a:lnSpc>
                      </a:pPr>
                      <a:r>
                        <a:rPr lang="en-US" sz="1300" b="0" i="0" spc="40" baseline="0">
                          <a:solidFill>
                            <a:schemeClr val="bg1"/>
                          </a:solidFill>
                          <a:latin typeface="Aptos" panose="020B0004020202020204" pitchFamily="34" charset="0"/>
                        </a:rPr>
                        <a:t>x</a:t>
                      </a:r>
                    </a:p>
                  </a:txBody>
                  <a:tcPr marL="0" marT="91440" marB="91440">
                    <a:lnL w="12700" cmpd="sng">
                      <a:noFill/>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64284710"/>
                  </a:ext>
                </a:extLst>
              </a:tr>
              <a:tr h="390679">
                <a:tc>
                  <a:txBody>
                    <a:bodyPr/>
                    <a:lstStyle/>
                    <a:p>
                      <a:pPr marL="0" algn="ctr" defTabSz="1097280" rtl="0" eaLnBrk="1" latinLnBrk="0" hangingPunct="1">
                        <a:lnSpc>
                          <a:spcPts val="1750"/>
                        </a:lnSpc>
                      </a:pPr>
                      <a:r>
                        <a:rPr lang="en-US" sz="1300" b="0" i="0" spc="40" baseline="0">
                          <a:solidFill>
                            <a:schemeClr val="bg1"/>
                          </a:solidFill>
                          <a:latin typeface="Aptos" panose="020B0004020202020204" pitchFamily="34" charset="0"/>
                        </a:rPr>
                        <a:t>-</a:t>
                      </a:r>
                    </a:p>
                  </a:txBody>
                  <a:tcPr marL="0" marT="91440" marB="91440">
                    <a:lnL w="12700" cmpd="sng">
                      <a:noFill/>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559646994"/>
                  </a:ext>
                </a:extLst>
              </a:tr>
              <a:tr h="390679">
                <a:tc>
                  <a:txBody>
                    <a:bodyPr/>
                    <a:lstStyle/>
                    <a:p>
                      <a:pPr marL="0" marR="0" lvl="0" indent="0" algn="ctr" defTabSz="1097280" rtl="0" eaLnBrk="1" fontAlgn="auto" latinLnBrk="0" hangingPunct="1">
                        <a:lnSpc>
                          <a:spcPts val="1750"/>
                        </a:lnSpc>
                        <a:spcBef>
                          <a:spcPts val="0"/>
                        </a:spcBef>
                        <a:spcAft>
                          <a:spcPts val="0"/>
                        </a:spcAft>
                        <a:buClrTx/>
                        <a:buSzTx/>
                        <a:buFontTx/>
                        <a:buNone/>
                        <a:tabLst/>
                        <a:defRPr/>
                      </a:pPr>
                      <a:r>
                        <a:rPr lang="en-US" sz="1300" b="0" i="0" spc="40" baseline="0">
                          <a:solidFill>
                            <a:schemeClr val="bg1"/>
                          </a:solidFill>
                          <a:latin typeface="Aptos" panose="020B0004020202020204" pitchFamily="34" charset="0"/>
                        </a:rPr>
                        <a:t>-</a:t>
                      </a:r>
                    </a:p>
                  </a:txBody>
                  <a:tcPr marL="0" marT="91440" marB="91440">
                    <a:lnL w="12700" cmpd="sng">
                      <a:noFill/>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18895146"/>
                  </a:ext>
                </a:extLst>
              </a:tr>
            </a:tbl>
          </a:graphicData>
        </a:graphic>
      </p:graphicFrame>
      <p:graphicFrame>
        <p:nvGraphicFramePr>
          <p:cNvPr id="166" name="Table 165">
            <a:extLst>
              <a:ext uri="{FF2B5EF4-FFF2-40B4-BE49-F238E27FC236}">
                <a16:creationId xmlns:a16="http://schemas.microsoft.com/office/drawing/2014/main" id="{FA653B42-C8E6-EE88-08C9-5D9492BD263C}"/>
              </a:ext>
            </a:extLst>
          </p:cNvPr>
          <p:cNvGraphicFramePr>
            <a:graphicFrameLocks noGrp="1"/>
          </p:cNvGraphicFramePr>
          <p:nvPr>
            <p:extLst>
              <p:ext uri="{D42A27DB-BD31-4B8C-83A1-F6EECF244321}">
                <p14:modId xmlns:p14="http://schemas.microsoft.com/office/powerpoint/2010/main" val="1092139513"/>
              </p:ext>
            </p:extLst>
          </p:nvPr>
        </p:nvGraphicFramePr>
        <p:xfrm>
          <a:off x="12375007" y="701375"/>
          <a:ext cx="1661744" cy="6602901"/>
        </p:xfrm>
        <a:graphic>
          <a:graphicData uri="http://schemas.openxmlformats.org/drawingml/2006/table">
            <a:tbl>
              <a:tblPr firstRow="1" bandRow="1">
                <a:tableStyleId>{5C22544A-7EE6-4342-B048-85BDC9FD1C3A}</a:tableStyleId>
              </a:tblPr>
              <a:tblGrid>
                <a:gridCol w="1661744">
                  <a:extLst>
                    <a:ext uri="{9D8B030D-6E8A-4147-A177-3AD203B41FA5}">
                      <a16:colId xmlns:a16="http://schemas.microsoft.com/office/drawing/2014/main" val="1912002522"/>
                    </a:ext>
                  </a:extLst>
                </a:gridCol>
              </a:tblGrid>
              <a:tr h="1401419">
                <a:tc>
                  <a:txBody>
                    <a:bodyPr/>
                    <a:lstStyle/>
                    <a:p>
                      <a:pPr marL="0" algn="ctr" defTabSz="1097280" rtl="1" eaLnBrk="1" latinLnBrk="0" hangingPunct="1">
                        <a:lnSpc>
                          <a:spcPts val="1750"/>
                        </a:lnSpc>
                      </a:pPr>
                      <a:endParaRPr lang="en-US" sz="1400" b="0" spc="40" baseline="0">
                        <a:solidFill>
                          <a:schemeClr val="bg1"/>
                        </a:solidFill>
                        <a:latin typeface="Arial Nova Light" panose="020B0304020202020204" pitchFamily="34" charset="0"/>
                      </a:endParaRPr>
                    </a:p>
                  </a:txBody>
                  <a:tcPr marT="91440" marB="155448" anchor="b">
                    <a:lnL w="12700" cmpd="sng">
                      <a:noFill/>
                    </a:lnL>
                    <a:lnR w="76200" cap="flat" cmpd="sng" algn="ctr">
                      <a:noFill/>
                      <a:prstDash val="solid"/>
                      <a:round/>
                      <a:headEnd type="none" w="med" len="med"/>
                      <a:tailEnd type="none" w="med" len="med"/>
                    </a:lnR>
                    <a:lnT w="12700" cmpd="sng">
                      <a:noFill/>
                    </a:lnT>
                    <a:lnB w="762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01854570"/>
                  </a:ext>
                </a:extLst>
              </a:tr>
              <a:tr h="390679">
                <a:tc>
                  <a:txBody>
                    <a:bodyPr/>
                    <a:lstStyle/>
                    <a:p>
                      <a:pPr marL="0" marR="0" lvl="0" indent="0" algn="ctr" defTabSz="1097280" rtl="0" eaLnBrk="1" fontAlgn="auto" latinLnBrk="0" hangingPunct="1">
                        <a:lnSpc>
                          <a:spcPts val="1750"/>
                        </a:lnSpc>
                        <a:spcBef>
                          <a:spcPts val="0"/>
                        </a:spcBef>
                        <a:spcAft>
                          <a:spcPts val="0"/>
                        </a:spcAft>
                        <a:buClrTx/>
                        <a:buSzTx/>
                        <a:buFontTx/>
                        <a:buNone/>
                        <a:tabLst/>
                        <a:defRPr/>
                      </a:pPr>
                      <a:endParaRPr lang="en-US" sz="1300" b="0" spc="40" baseline="0">
                        <a:solidFill>
                          <a:schemeClr val="bg1"/>
                        </a:solidFill>
                        <a:latin typeface="Aptos SemiBold" panose="020B0004020202020204" pitchFamily="34" charset="0"/>
                      </a:endParaRPr>
                    </a:p>
                  </a:txBody>
                  <a:tcPr marL="0" marT="91440" marB="91440">
                    <a:lnL w="12700" cmpd="sng">
                      <a:noFill/>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65937724"/>
                  </a:ext>
                </a:extLst>
              </a:tr>
              <a:tr h="390679">
                <a:tc>
                  <a:txBody>
                    <a:bodyPr/>
                    <a:lstStyle/>
                    <a:p>
                      <a:pPr marL="0" marR="0" lvl="0" indent="0" algn="ctr" defTabSz="1097280" rtl="1" eaLnBrk="1" fontAlgn="auto" latinLnBrk="0" hangingPunct="1">
                        <a:lnSpc>
                          <a:spcPts val="1750"/>
                        </a:lnSpc>
                        <a:spcBef>
                          <a:spcPts val="0"/>
                        </a:spcBef>
                        <a:spcAft>
                          <a:spcPts val="0"/>
                        </a:spcAft>
                        <a:buClrTx/>
                        <a:buSzTx/>
                        <a:buFontTx/>
                        <a:buNone/>
                        <a:tabLst/>
                        <a:defRPr/>
                      </a:pPr>
                      <a:r>
                        <a:rPr lang="en-US" sz="1300" b="0" i="0" spc="40" baseline="0">
                          <a:solidFill>
                            <a:schemeClr val="bg1"/>
                          </a:solidFill>
                          <a:latin typeface="Aptos" panose="020B0004020202020204" pitchFamily="34" charset="0"/>
                        </a:rPr>
                        <a:t>X</a:t>
                      </a:r>
                    </a:p>
                  </a:txBody>
                  <a:tcPr marL="0" marT="91440" marB="91440">
                    <a:lnL w="12700" cmpd="sng">
                      <a:noFill/>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56071141"/>
                  </a:ext>
                </a:extLst>
              </a:tr>
              <a:tr h="390679">
                <a:tc>
                  <a:txBody>
                    <a:bodyPr/>
                    <a:lstStyle/>
                    <a:p>
                      <a:pPr algn="ctr">
                        <a:lnSpc>
                          <a:spcPts val="1750"/>
                        </a:lnSpc>
                      </a:pPr>
                      <a:r>
                        <a:rPr lang="en-US" sz="1300" b="0" i="0" spc="40" baseline="0">
                          <a:solidFill>
                            <a:schemeClr val="bg1"/>
                          </a:solidFill>
                          <a:latin typeface="Aptos" panose="020B0004020202020204" pitchFamily="34" charset="0"/>
                        </a:rPr>
                        <a:t>X</a:t>
                      </a:r>
                    </a:p>
                  </a:txBody>
                  <a:tcPr marL="0" marT="91440" marB="91440">
                    <a:lnL w="12700" cmpd="sng">
                      <a:noFill/>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7461880"/>
                  </a:ext>
                </a:extLst>
              </a:tr>
              <a:tr h="390679">
                <a:tc>
                  <a:txBody>
                    <a:bodyPr/>
                    <a:lstStyle/>
                    <a:p>
                      <a:pPr algn="ctr">
                        <a:lnSpc>
                          <a:spcPts val="1750"/>
                        </a:lnSpc>
                      </a:pPr>
                      <a:r>
                        <a:rPr lang="en-US" sz="1300" b="0" i="0" spc="40" baseline="0">
                          <a:solidFill>
                            <a:schemeClr val="bg1"/>
                          </a:solidFill>
                          <a:latin typeface="Aptos" panose="020B0004020202020204" pitchFamily="34" charset="0"/>
                        </a:rPr>
                        <a:t>X</a:t>
                      </a:r>
                    </a:p>
                  </a:txBody>
                  <a:tcPr marL="0" marT="91440" marB="91440">
                    <a:lnL w="12700" cmpd="sng">
                      <a:noFill/>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72142372"/>
                  </a:ext>
                </a:extLst>
              </a:tr>
              <a:tr h="390679">
                <a:tc>
                  <a:txBody>
                    <a:bodyPr/>
                    <a:lstStyle/>
                    <a:p>
                      <a:pPr algn="ctr">
                        <a:lnSpc>
                          <a:spcPts val="1750"/>
                        </a:lnSpc>
                      </a:pPr>
                      <a:r>
                        <a:rPr lang="en-US" sz="1300" b="0" i="0" spc="40" baseline="0">
                          <a:solidFill>
                            <a:schemeClr val="bg1"/>
                          </a:solidFill>
                          <a:latin typeface="Aptos" panose="020B0004020202020204" pitchFamily="34" charset="0"/>
                        </a:rPr>
                        <a:t>X</a:t>
                      </a:r>
                    </a:p>
                  </a:txBody>
                  <a:tcPr marL="0" marT="91440" marB="91440">
                    <a:lnL w="12700" cmpd="sng">
                      <a:noFill/>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74006280"/>
                  </a:ext>
                </a:extLst>
              </a:tr>
              <a:tr h="390679">
                <a:tc>
                  <a:txBody>
                    <a:bodyPr/>
                    <a:lstStyle/>
                    <a:p>
                      <a:pPr algn="ctr">
                        <a:lnSpc>
                          <a:spcPts val="1750"/>
                        </a:lnSpc>
                      </a:pPr>
                      <a:r>
                        <a:rPr lang="en-US" sz="1300" b="0" i="0" spc="40" baseline="0">
                          <a:solidFill>
                            <a:schemeClr val="bg1"/>
                          </a:solidFill>
                          <a:latin typeface="Aptos" panose="020B0004020202020204" pitchFamily="34" charset="0"/>
                        </a:rPr>
                        <a:t>X</a:t>
                      </a:r>
                    </a:p>
                  </a:txBody>
                  <a:tcPr marL="0" marT="91440" marB="91440">
                    <a:lnL w="12700" cmpd="sng">
                      <a:noFill/>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18152476"/>
                  </a:ext>
                </a:extLst>
              </a:tr>
              <a:tr h="390679">
                <a:tc>
                  <a:txBody>
                    <a:bodyPr/>
                    <a:lstStyle/>
                    <a:p>
                      <a:pPr marL="0" algn="ctr" defTabSz="1097280" rtl="0" eaLnBrk="1" latinLnBrk="0" hangingPunct="1">
                        <a:lnSpc>
                          <a:spcPts val="1750"/>
                        </a:lnSpc>
                      </a:pPr>
                      <a:r>
                        <a:rPr lang="en-US" sz="1300" b="0" i="0" spc="40" baseline="0">
                          <a:solidFill>
                            <a:schemeClr val="bg1"/>
                          </a:solidFill>
                          <a:latin typeface="Aptos" panose="020B0004020202020204" pitchFamily="34" charset="0"/>
                        </a:rPr>
                        <a:t>X</a:t>
                      </a:r>
                    </a:p>
                  </a:txBody>
                  <a:tcPr marL="0" marT="91440" marB="91440">
                    <a:lnL w="12700" cmpd="sng">
                      <a:noFill/>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69246590"/>
                  </a:ext>
                </a:extLst>
              </a:tr>
              <a:tr h="390679">
                <a:tc>
                  <a:txBody>
                    <a:bodyPr/>
                    <a:lstStyle/>
                    <a:p>
                      <a:pPr marL="0" algn="ctr" defTabSz="1097280" rtl="0" eaLnBrk="1" latinLnBrk="0" hangingPunct="1">
                        <a:lnSpc>
                          <a:spcPts val="1750"/>
                        </a:lnSpc>
                      </a:pPr>
                      <a:r>
                        <a:rPr lang="en-US" sz="1300" b="0" i="0" spc="40" baseline="0">
                          <a:solidFill>
                            <a:schemeClr val="bg1"/>
                          </a:solidFill>
                          <a:latin typeface="Aptos" panose="020B0004020202020204" pitchFamily="34" charset="0"/>
                        </a:rPr>
                        <a:t>x</a:t>
                      </a:r>
                    </a:p>
                  </a:txBody>
                  <a:tcPr marL="0" marT="91440" marB="91440">
                    <a:lnL w="12700" cmpd="sng">
                      <a:noFill/>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78569036"/>
                  </a:ext>
                </a:extLst>
              </a:tr>
              <a:tr h="390679">
                <a:tc>
                  <a:txBody>
                    <a:bodyPr/>
                    <a:lstStyle/>
                    <a:p>
                      <a:pPr marL="0" marR="0" indent="0" algn="ctr" defTabSz="1097280" rtl="0" eaLnBrk="1" fontAlgn="auto" latinLnBrk="0" hangingPunct="1">
                        <a:lnSpc>
                          <a:spcPts val="1750"/>
                        </a:lnSpc>
                        <a:spcBef>
                          <a:spcPts val="0"/>
                        </a:spcBef>
                        <a:spcAft>
                          <a:spcPts val="0"/>
                        </a:spcAft>
                        <a:buClrTx/>
                        <a:buSzTx/>
                        <a:buFontTx/>
                        <a:buNone/>
                        <a:tabLst/>
                        <a:defRPr/>
                      </a:pPr>
                      <a:r>
                        <a:rPr lang="en-US" sz="1300" b="0" i="0" spc="40" baseline="0">
                          <a:solidFill>
                            <a:schemeClr val="bg1"/>
                          </a:solidFill>
                          <a:latin typeface="Aptos" panose="020B0004020202020204" pitchFamily="34" charset="0"/>
                        </a:rPr>
                        <a:t>x</a:t>
                      </a:r>
                    </a:p>
                  </a:txBody>
                  <a:tcPr marL="0" marT="91440" marB="91440">
                    <a:lnL w="12700" cmpd="sng">
                      <a:noFill/>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604110704"/>
                  </a:ext>
                </a:extLst>
              </a:tr>
              <a:tr h="390679">
                <a:tc>
                  <a:txBody>
                    <a:bodyPr/>
                    <a:lstStyle/>
                    <a:p>
                      <a:pPr marL="0" algn="ctr" defTabSz="1097280" rtl="0" eaLnBrk="1" latinLnBrk="0" hangingPunct="1">
                        <a:lnSpc>
                          <a:spcPts val="1750"/>
                        </a:lnSpc>
                      </a:pPr>
                      <a:r>
                        <a:rPr lang="en-US" sz="1300" b="0" i="0" spc="40" baseline="0">
                          <a:solidFill>
                            <a:schemeClr val="bg1"/>
                          </a:solidFill>
                          <a:latin typeface="Aptos" panose="020B0004020202020204" pitchFamily="34" charset="0"/>
                        </a:rPr>
                        <a:t>x</a:t>
                      </a:r>
                    </a:p>
                  </a:txBody>
                  <a:tcPr marL="0" marT="91440" marB="91440">
                    <a:lnL w="12700" cmpd="sng">
                      <a:noFill/>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2502435"/>
                  </a:ext>
                </a:extLst>
              </a:tr>
              <a:tr h="390679">
                <a:tc>
                  <a:txBody>
                    <a:bodyPr/>
                    <a:lstStyle/>
                    <a:p>
                      <a:pPr marL="0" algn="ctr" defTabSz="1097280" rtl="0" eaLnBrk="1" latinLnBrk="0" hangingPunct="1">
                        <a:lnSpc>
                          <a:spcPts val="1750"/>
                        </a:lnSpc>
                      </a:pPr>
                      <a:r>
                        <a:rPr lang="en-US" sz="1300" b="0" i="0" spc="40" baseline="0">
                          <a:solidFill>
                            <a:schemeClr val="bg1"/>
                          </a:solidFill>
                          <a:latin typeface="Aptos" panose="020B0004020202020204" pitchFamily="34" charset="0"/>
                        </a:rPr>
                        <a:t>x</a:t>
                      </a:r>
                    </a:p>
                  </a:txBody>
                  <a:tcPr marL="0" marT="91440" marB="91440">
                    <a:lnL w="12700" cmpd="sng">
                      <a:noFill/>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64284710"/>
                  </a:ext>
                </a:extLst>
              </a:tr>
              <a:tr h="390679">
                <a:tc>
                  <a:txBody>
                    <a:bodyPr/>
                    <a:lstStyle/>
                    <a:p>
                      <a:pPr marL="0" algn="ctr" defTabSz="1097280" rtl="0" eaLnBrk="1" latinLnBrk="0" hangingPunct="1">
                        <a:lnSpc>
                          <a:spcPts val="1750"/>
                        </a:lnSpc>
                      </a:pPr>
                      <a:r>
                        <a:rPr lang="en-US" sz="1300" b="0" i="0" spc="40" baseline="0">
                          <a:solidFill>
                            <a:schemeClr val="bg1"/>
                          </a:solidFill>
                          <a:latin typeface="Aptos" panose="020B0004020202020204" pitchFamily="34" charset="0"/>
                        </a:rPr>
                        <a:t>X</a:t>
                      </a:r>
                    </a:p>
                  </a:txBody>
                  <a:tcPr marL="0" marT="91440" marB="91440">
                    <a:lnL w="12700" cmpd="sng">
                      <a:noFill/>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559646994"/>
                  </a:ext>
                </a:extLst>
              </a:tr>
              <a:tr h="390679">
                <a:tc>
                  <a:txBody>
                    <a:bodyPr/>
                    <a:lstStyle/>
                    <a:p>
                      <a:pPr marL="0" marR="0" lvl="0" indent="0" algn="ctr" defTabSz="1097280" rtl="0" eaLnBrk="1" fontAlgn="auto" latinLnBrk="0" hangingPunct="1">
                        <a:lnSpc>
                          <a:spcPts val="1750"/>
                        </a:lnSpc>
                        <a:spcBef>
                          <a:spcPts val="0"/>
                        </a:spcBef>
                        <a:spcAft>
                          <a:spcPts val="0"/>
                        </a:spcAft>
                        <a:buClrTx/>
                        <a:buSzTx/>
                        <a:buFontTx/>
                        <a:buNone/>
                        <a:tabLst/>
                        <a:defRPr/>
                      </a:pPr>
                      <a:r>
                        <a:rPr lang="en-US" sz="1300" b="0" i="0" spc="40" baseline="0">
                          <a:solidFill>
                            <a:schemeClr val="bg1"/>
                          </a:solidFill>
                          <a:latin typeface="Aptos" panose="020B0004020202020204" pitchFamily="34" charset="0"/>
                        </a:rPr>
                        <a:t>X</a:t>
                      </a:r>
                    </a:p>
                  </a:txBody>
                  <a:tcPr marL="0" marT="91440" marB="91440">
                    <a:lnL w="12700" cmpd="sng">
                      <a:noFill/>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18895146"/>
                  </a:ext>
                </a:extLst>
              </a:tr>
            </a:tbl>
          </a:graphicData>
        </a:graphic>
      </p:graphicFrame>
    </p:spTree>
    <p:extLst>
      <p:ext uri="{BB962C8B-B14F-4D97-AF65-F5344CB8AC3E}">
        <p14:creationId xmlns:p14="http://schemas.microsoft.com/office/powerpoint/2010/main" val="24196939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56">
            <a:extLst>
              <a:ext uri="{FF2B5EF4-FFF2-40B4-BE49-F238E27FC236}">
                <a16:creationId xmlns:a16="http://schemas.microsoft.com/office/drawing/2014/main" id="{89E253F8-8082-8146-7305-C533F58BF8B6}"/>
              </a:ext>
            </a:extLst>
          </p:cNvPr>
          <p:cNvSpPr/>
          <p:nvPr/>
        </p:nvSpPr>
        <p:spPr>
          <a:xfrm>
            <a:off x="566930" y="1620475"/>
            <a:ext cx="13496544" cy="5281854"/>
          </a:xfrm>
          <a:prstGeom prst="roundRect">
            <a:avLst>
              <a:gd name="adj" fmla="val 1926"/>
            </a:avLst>
          </a:prstGeom>
          <a:solidFill>
            <a:schemeClr val="accent4">
              <a:alpha val="1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1097280" rtl="1" eaLnBrk="1" latinLnBrk="0" hangingPunct="1"/>
            <a:endParaRPr lang="en-IL"/>
          </a:p>
        </p:txBody>
      </p:sp>
      <p:sp>
        <p:nvSpPr>
          <p:cNvPr id="46" name="Title 45">
            <a:extLst>
              <a:ext uri="{FF2B5EF4-FFF2-40B4-BE49-F238E27FC236}">
                <a16:creationId xmlns:a16="http://schemas.microsoft.com/office/drawing/2014/main" id="{5C646583-2555-5E42-C06E-1F88E4570B36}"/>
              </a:ext>
            </a:extLst>
          </p:cNvPr>
          <p:cNvSpPr>
            <a:spLocks noGrp="1"/>
          </p:cNvSpPr>
          <p:nvPr>
            <p:ph type="title"/>
          </p:nvPr>
        </p:nvSpPr>
        <p:spPr>
          <a:xfrm>
            <a:off x="566930" y="7458"/>
            <a:ext cx="13496544" cy="1316736"/>
          </a:xfrm>
        </p:spPr>
        <p:txBody>
          <a:bodyPr>
            <a:normAutofit/>
          </a:bodyPr>
          <a:lstStyle/>
          <a:p>
            <a:r>
              <a:rPr lang="en-US" sz="3600"/>
              <a:t>Program Qualifying Requirements</a:t>
            </a:r>
            <a:endParaRPr lang="en-ID" sz="3600"/>
          </a:p>
        </p:txBody>
      </p:sp>
      <p:grpSp>
        <p:nvGrpSpPr>
          <p:cNvPr id="44" name="Group 43">
            <a:extLst>
              <a:ext uri="{FF2B5EF4-FFF2-40B4-BE49-F238E27FC236}">
                <a16:creationId xmlns:a16="http://schemas.microsoft.com/office/drawing/2014/main" id="{0CD90298-4808-2AE0-D604-35D4760A0796}"/>
              </a:ext>
            </a:extLst>
          </p:cNvPr>
          <p:cNvGrpSpPr/>
          <p:nvPr/>
        </p:nvGrpSpPr>
        <p:grpSpPr>
          <a:xfrm>
            <a:off x="999287" y="1844612"/>
            <a:ext cx="12676956" cy="4833579"/>
            <a:chOff x="1259853" y="2374093"/>
            <a:chExt cx="10905279" cy="4833579"/>
          </a:xfrm>
        </p:grpSpPr>
        <p:sp>
          <p:nvSpPr>
            <p:cNvPr id="11" name="TextBox 10">
              <a:extLst>
                <a:ext uri="{FF2B5EF4-FFF2-40B4-BE49-F238E27FC236}">
                  <a16:creationId xmlns:a16="http://schemas.microsoft.com/office/drawing/2014/main" id="{D049642B-E15C-6C71-33F7-73B4BD14942F}"/>
                </a:ext>
              </a:extLst>
            </p:cNvPr>
            <p:cNvSpPr txBox="1"/>
            <p:nvPr/>
          </p:nvSpPr>
          <p:spPr>
            <a:xfrm>
              <a:off x="1259854" y="4381360"/>
              <a:ext cx="4307176" cy="276999"/>
            </a:xfrm>
            <a:prstGeom prst="rect">
              <a:avLst/>
            </a:prstGeom>
            <a:noFill/>
          </p:spPr>
          <p:txBody>
            <a:bodyPr wrap="square" lIns="0" tIns="0" rIns="0" bIns="0" rtlCol="0">
              <a:spAutoFit/>
            </a:bodyPr>
            <a:lstStyle>
              <a:defPPr>
                <a:defRPr lang="en-US"/>
              </a:defPPr>
              <a:lvl1pPr>
                <a:spcAft>
                  <a:spcPts val="600"/>
                </a:spcAft>
                <a:defRPr sz="1400" spc="20">
                  <a:solidFill>
                    <a:sysClr val="windowText" lastClr="000000"/>
                  </a:solidFill>
                  <a:latin typeface="Arial Nova" panose="020B0504020202020204" pitchFamily="34" charset="0"/>
                </a:defRPr>
              </a:lvl1pPr>
            </a:lstStyle>
            <a:p>
              <a:r>
                <a:rPr lang="en-US" sz="1800">
                  <a:solidFill>
                    <a:schemeClr val="bg1"/>
                  </a:solidFill>
                  <a:latin typeface="Aptos" panose="020B0004020202020204" pitchFamily="34" charset="0"/>
                </a:rPr>
                <a:t>Sales Certification</a:t>
              </a:r>
            </a:p>
          </p:txBody>
        </p:sp>
        <p:sp>
          <p:nvSpPr>
            <p:cNvPr id="3" name="TextBox 2">
              <a:extLst>
                <a:ext uri="{FF2B5EF4-FFF2-40B4-BE49-F238E27FC236}">
                  <a16:creationId xmlns:a16="http://schemas.microsoft.com/office/drawing/2014/main" id="{75586AFD-06E2-4D55-1CD3-F6C052FC3910}"/>
                </a:ext>
              </a:extLst>
            </p:cNvPr>
            <p:cNvSpPr txBox="1"/>
            <p:nvPr/>
          </p:nvSpPr>
          <p:spPr>
            <a:xfrm>
              <a:off x="1259855" y="3872666"/>
              <a:ext cx="3391456" cy="307777"/>
            </a:xfrm>
            <a:prstGeom prst="rect">
              <a:avLst/>
            </a:prstGeom>
            <a:noFill/>
          </p:spPr>
          <p:txBody>
            <a:bodyPr wrap="square" lIns="0" tIns="0" rIns="0" bIns="0" rtlCol="0">
              <a:spAutoFit/>
            </a:bodyPr>
            <a:lstStyle>
              <a:defPPr>
                <a:defRPr lang="en-US"/>
              </a:defPPr>
              <a:lvl1pPr>
                <a:spcAft>
                  <a:spcPts val="600"/>
                </a:spcAft>
                <a:defRPr sz="1400" spc="20">
                  <a:solidFill>
                    <a:sysClr val="windowText" lastClr="000000"/>
                  </a:solidFill>
                  <a:latin typeface="Arial Nova" panose="020B0504020202020204" pitchFamily="34" charset="0"/>
                </a:defRPr>
              </a:lvl1pPr>
            </a:lstStyle>
            <a:p>
              <a:r>
                <a:rPr lang="en-US" sz="2000" err="1">
                  <a:solidFill>
                    <a:schemeClr val="accent6"/>
                  </a:solidFill>
                  <a:latin typeface="Aptos SemiBold" panose="020B0004020202020204" pitchFamily="34" charset="0"/>
                </a:rPr>
                <a:t>Checkmarx</a:t>
              </a:r>
              <a:r>
                <a:rPr lang="en-US" sz="2000">
                  <a:solidFill>
                    <a:schemeClr val="accent6"/>
                  </a:solidFill>
                  <a:latin typeface="Aptos SemiBold" panose="020B0004020202020204" pitchFamily="34" charset="0"/>
                </a:rPr>
                <a:t> Certifications</a:t>
              </a:r>
            </a:p>
          </p:txBody>
        </p:sp>
        <p:sp>
          <p:nvSpPr>
            <p:cNvPr id="9" name="TextBox 8">
              <a:extLst>
                <a:ext uri="{FF2B5EF4-FFF2-40B4-BE49-F238E27FC236}">
                  <a16:creationId xmlns:a16="http://schemas.microsoft.com/office/drawing/2014/main" id="{EDBF9FD9-3CE4-FF8A-22E3-9CA21F49DFBA}"/>
                </a:ext>
              </a:extLst>
            </p:cNvPr>
            <p:cNvSpPr txBox="1"/>
            <p:nvPr/>
          </p:nvSpPr>
          <p:spPr>
            <a:xfrm>
              <a:off x="7922219" y="2382960"/>
              <a:ext cx="1123546" cy="246221"/>
            </a:xfrm>
            <a:prstGeom prst="rect">
              <a:avLst/>
            </a:prstGeom>
            <a:noFill/>
          </p:spPr>
          <p:txBody>
            <a:bodyPr wrap="square" lIns="0" tIns="0" rIns="0" bIns="0" rtlCol="0">
              <a:spAutoFit/>
            </a:bodyPr>
            <a:lstStyle>
              <a:defPPr>
                <a:defRPr lang="en-US"/>
              </a:defPPr>
              <a:lvl1pPr>
                <a:spcAft>
                  <a:spcPts val="600"/>
                </a:spcAft>
                <a:defRPr sz="1400" spc="20">
                  <a:solidFill>
                    <a:sysClr val="windowText" lastClr="000000"/>
                  </a:solidFill>
                  <a:latin typeface="Arial Nova" panose="020B0504020202020204" pitchFamily="34" charset="0"/>
                </a:defRPr>
              </a:lvl1pPr>
            </a:lstStyle>
            <a:p>
              <a:pPr algn="ctr"/>
              <a:r>
                <a:rPr lang="en-US" sz="1600">
                  <a:solidFill>
                    <a:schemeClr val="accent6"/>
                  </a:solidFill>
                  <a:latin typeface="Aptos SemiBold" panose="020B0004020202020204" pitchFamily="34" charset="0"/>
                </a:rPr>
                <a:t>Authorized</a:t>
              </a:r>
            </a:p>
          </p:txBody>
        </p:sp>
        <p:sp>
          <p:nvSpPr>
            <p:cNvPr id="12" name="TextBox 11">
              <a:extLst>
                <a:ext uri="{FF2B5EF4-FFF2-40B4-BE49-F238E27FC236}">
                  <a16:creationId xmlns:a16="http://schemas.microsoft.com/office/drawing/2014/main" id="{71D5AB85-FFE9-CF00-67DC-92E245D47A02}"/>
                </a:ext>
              </a:extLst>
            </p:cNvPr>
            <p:cNvSpPr txBox="1"/>
            <p:nvPr/>
          </p:nvSpPr>
          <p:spPr>
            <a:xfrm>
              <a:off x="9566872" y="2382960"/>
              <a:ext cx="996354" cy="246221"/>
            </a:xfrm>
            <a:prstGeom prst="rect">
              <a:avLst/>
            </a:prstGeom>
            <a:noFill/>
          </p:spPr>
          <p:txBody>
            <a:bodyPr wrap="square" lIns="0" tIns="0" rIns="0" bIns="0" rtlCol="0">
              <a:spAutoFit/>
            </a:bodyPr>
            <a:lstStyle>
              <a:defPPr>
                <a:defRPr lang="en-US"/>
              </a:defPPr>
              <a:lvl1pPr>
                <a:spcAft>
                  <a:spcPts val="600"/>
                </a:spcAft>
                <a:defRPr sz="1400" spc="20">
                  <a:solidFill>
                    <a:sysClr val="windowText" lastClr="000000"/>
                  </a:solidFill>
                  <a:latin typeface="Arial Nova" panose="020B0504020202020204" pitchFamily="34" charset="0"/>
                </a:defRPr>
              </a:lvl1pPr>
            </a:lstStyle>
            <a:p>
              <a:pPr algn="ctr"/>
              <a:r>
                <a:rPr lang="en-US" sz="1600">
                  <a:solidFill>
                    <a:schemeClr val="accent6"/>
                  </a:solidFill>
                  <a:latin typeface="Aptos SemiBold" panose="020B0004020202020204" pitchFamily="34" charset="0"/>
                </a:rPr>
                <a:t>Advanced</a:t>
              </a:r>
            </a:p>
          </p:txBody>
        </p:sp>
        <p:sp>
          <p:nvSpPr>
            <p:cNvPr id="13" name="TextBox 12">
              <a:extLst>
                <a:ext uri="{FF2B5EF4-FFF2-40B4-BE49-F238E27FC236}">
                  <a16:creationId xmlns:a16="http://schemas.microsoft.com/office/drawing/2014/main" id="{7A566A19-90C6-6115-12F4-5A3C49361B73}"/>
                </a:ext>
              </a:extLst>
            </p:cNvPr>
            <p:cNvSpPr txBox="1"/>
            <p:nvPr/>
          </p:nvSpPr>
          <p:spPr>
            <a:xfrm>
              <a:off x="11103783" y="2382960"/>
              <a:ext cx="996354" cy="246221"/>
            </a:xfrm>
            <a:prstGeom prst="rect">
              <a:avLst/>
            </a:prstGeom>
            <a:noFill/>
          </p:spPr>
          <p:txBody>
            <a:bodyPr wrap="square" lIns="0" tIns="0" rIns="0" bIns="0" rtlCol="0">
              <a:spAutoFit/>
            </a:bodyPr>
            <a:lstStyle>
              <a:defPPr>
                <a:defRPr lang="en-US"/>
              </a:defPPr>
              <a:lvl1pPr>
                <a:spcAft>
                  <a:spcPts val="600"/>
                </a:spcAft>
                <a:defRPr sz="1400" spc="20">
                  <a:solidFill>
                    <a:sysClr val="windowText" lastClr="000000"/>
                  </a:solidFill>
                  <a:latin typeface="Arial Nova" panose="020B0504020202020204" pitchFamily="34" charset="0"/>
                </a:defRPr>
              </a:lvl1pPr>
            </a:lstStyle>
            <a:p>
              <a:pPr algn="ctr"/>
              <a:r>
                <a:rPr lang="en-US" sz="1600">
                  <a:solidFill>
                    <a:schemeClr val="accent6"/>
                  </a:solidFill>
                  <a:latin typeface="Aptos SemiBold" panose="020B0004020202020204" pitchFamily="34" charset="0"/>
                </a:rPr>
                <a:t>Expert</a:t>
              </a:r>
            </a:p>
          </p:txBody>
        </p:sp>
        <p:sp>
          <p:nvSpPr>
            <p:cNvPr id="15" name="TextBox 14">
              <a:extLst>
                <a:ext uri="{FF2B5EF4-FFF2-40B4-BE49-F238E27FC236}">
                  <a16:creationId xmlns:a16="http://schemas.microsoft.com/office/drawing/2014/main" id="{AE0250BA-A800-17FB-C53B-68FA2A939DD1}"/>
                </a:ext>
              </a:extLst>
            </p:cNvPr>
            <p:cNvSpPr txBox="1"/>
            <p:nvPr/>
          </p:nvSpPr>
          <p:spPr>
            <a:xfrm>
              <a:off x="1259854" y="4849022"/>
              <a:ext cx="4307176" cy="276999"/>
            </a:xfrm>
            <a:prstGeom prst="rect">
              <a:avLst/>
            </a:prstGeom>
            <a:noFill/>
          </p:spPr>
          <p:txBody>
            <a:bodyPr wrap="square" lIns="0" tIns="0" rIns="0" bIns="0" rtlCol="0">
              <a:spAutoFit/>
            </a:bodyPr>
            <a:lstStyle>
              <a:defPPr>
                <a:defRPr lang="en-US"/>
              </a:defPPr>
              <a:lvl1pPr>
                <a:spcAft>
                  <a:spcPts val="600"/>
                </a:spcAft>
                <a:defRPr sz="1400" spc="20">
                  <a:solidFill>
                    <a:sysClr val="windowText" lastClr="000000"/>
                  </a:solidFill>
                  <a:latin typeface="Arial Nova" panose="020B0504020202020204" pitchFamily="34" charset="0"/>
                </a:defRPr>
              </a:lvl1pPr>
            </a:lstStyle>
            <a:p>
              <a:r>
                <a:rPr lang="en-US" sz="1800">
                  <a:solidFill>
                    <a:schemeClr val="bg1"/>
                  </a:solidFill>
                  <a:latin typeface="Aptos" panose="020B0004020202020204" pitchFamily="34" charset="0"/>
                </a:rPr>
                <a:t>Engineering Certification</a:t>
              </a:r>
            </a:p>
          </p:txBody>
        </p:sp>
        <p:sp>
          <p:nvSpPr>
            <p:cNvPr id="6" name="TextBox 5">
              <a:extLst>
                <a:ext uri="{FF2B5EF4-FFF2-40B4-BE49-F238E27FC236}">
                  <a16:creationId xmlns:a16="http://schemas.microsoft.com/office/drawing/2014/main" id="{CE302083-408A-ABF2-5B9D-C73886B8D003}"/>
                </a:ext>
              </a:extLst>
            </p:cNvPr>
            <p:cNvSpPr txBox="1"/>
            <p:nvPr/>
          </p:nvSpPr>
          <p:spPr>
            <a:xfrm>
              <a:off x="6289921" y="2382960"/>
              <a:ext cx="1123546" cy="246221"/>
            </a:xfrm>
            <a:prstGeom prst="rect">
              <a:avLst/>
            </a:prstGeom>
            <a:noFill/>
          </p:spPr>
          <p:txBody>
            <a:bodyPr wrap="square" lIns="0" tIns="0" rIns="0" bIns="0" rtlCol="0">
              <a:spAutoFit/>
            </a:bodyPr>
            <a:lstStyle>
              <a:defPPr>
                <a:defRPr lang="en-US"/>
              </a:defPPr>
              <a:lvl1pPr>
                <a:spcAft>
                  <a:spcPts val="600"/>
                </a:spcAft>
                <a:defRPr sz="1400" spc="20">
                  <a:solidFill>
                    <a:sysClr val="windowText" lastClr="000000"/>
                  </a:solidFill>
                  <a:latin typeface="Arial Nova" panose="020B0504020202020204" pitchFamily="34" charset="0"/>
                </a:defRPr>
              </a:lvl1pPr>
            </a:lstStyle>
            <a:p>
              <a:pPr algn="ctr"/>
              <a:r>
                <a:rPr lang="en-US" sz="1600">
                  <a:solidFill>
                    <a:schemeClr val="accent6"/>
                  </a:solidFill>
                  <a:latin typeface="Aptos SemiBold" panose="020B0004020202020204" pitchFamily="34" charset="0"/>
                </a:rPr>
                <a:t>Registered</a:t>
              </a:r>
            </a:p>
          </p:txBody>
        </p:sp>
        <p:sp>
          <p:nvSpPr>
            <p:cNvPr id="34" name="TextBox 33">
              <a:extLst>
                <a:ext uri="{FF2B5EF4-FFF2-40B4-BE49-F238E27FC236}">
                  <a16:creationId xmlns:a16="http://schemas.microsoft.com/office/drawing/2014/main" id="{C5A8CCF9-0794-C4C7-99FB-8AC8C6FA937A}"/>
                </a:ext>
              </a:extLst>
            </p:cNvPr>
            <p:cNvSpPr txBox="1"/>
            <p:nvPr/>
          </p:nvSpPr>
          <p:spPr>
            <a:xfrm>
              <a:off x="6364350" y="4381361"/>
              <a:ext cx="965327" cy="276999"/>
            </a:xfrm>
            <a:prstGeom prst="rect">
              <a:avLst/>
            </a:prstGeom>
            <a:noFill/>
          </p:spPr>
          <p:txBody>
            <a:bodyPr wrap="square" lIns="0" tIns="0" rIns="0" bIns="0" rtlCol="0">
              <a:spAutoFit/>
            </a:bodyPr>
            <a:lstStyle>
              <a:defPPr>
                <a:defRPr lang="en-US"/>
              </a:defPPr>
              <a:lvl1pPr>
                <a:spcAft>
                  <a:spcPts val="600"/>
                </a:spcAft>
                <a:defRPr sz="1400" spc="20">
                  <a:solidFill>
                    <a:sysClr val="windowText" lastClr="000000"/>
                  </a:solidFill>
                  <a:latin typeface="Arial Nova" panose="020B0504020202020204" pitchFamily="34" charset="0"/>
                </a:defRPr>
              </a:lvl1pPr>
            </a:lstStyle>
            <a:p>
              <a:pPr algn="ctr"/>
              <a:r>
                <a:rPr lang="en-US" sz="1800">
                  <a:solidFill>
                    <a:schemeClr val="bg1"/>
                  </a:solidFill>
                  <a:latin typeface="Aptos" panose="020B0004020202020204" pitchFamily="34" charset="0"/>
                </a:rPr>
                <a:t>-</a:t>
              </a:r>
            </a:p>
          </p:txBody>
        </p:sp>
        <p:sp>
          <p:nvSpPr>
            <p:cNvPr id="39" name="TextBox 38">
              <a:extLst>
                <a:ext uri="{FF2B5EF4-FFF2-40B4-BE49-F238E27FC236}">
                  <a16:creationId xmlns:a16="http://schemas.microsoft.com/office/drawing/2014/main" id="{632B6DA7-18DC-7EA7-36EC-4AB0E106704E}"/>
                </a:ext>
              </a:extLst>
            </p:cNvPr>
            <p:cNvSpPr txBox="1"/>
            <p:nvPr/>
          </p:nvSpPr>
          <p:spPr>
            <a:xfrm>
              <a:off x="6364350" y="4849022"/>
              <a:ext cx="965327" cy="276999"/>
            </a:xfrm>
            <a:prstGeom prst="rect">
              <a:avLst/>
            </a:prstGeom>
            <a:noFill/>
          </p:spPr>
          <p:txBody>
            <a:bodyPr wrap="square" lIns="0" tIns="0" rIns="0" bIns="0" rtlCol="0">
              <a:spAutoFit/>
            </a:bodyPr>
            <a:lstStyle>
              <a:defPPr>
                <a:defRPr lang="en-US"/>
              </a:defPPr>
              <a:lvl1pPr>
                <a:spcAft>
                  <a:spcPts val="600"/>
                </a:spcAft>
                <a:defRPr sz="1400" spc="20">
                  <a:solidFill>
                    <a:sysClr val="windowText" lastClr="000000"/>
                  </a:solidFill>
                  <a:latin typeface="Arial Nova" panose="020B0504020202020204" pitchFamily="34" charset="0"/>
                </a:defRPr>
              </a:lvl1pPr>
            </a:lstStyle>
            <a:p>
              <a:pPr algn="ctr"/>
              <a:r>
                <a:rPr lang="en-US" sz="1800">
                  <a:solidFill>
                    <a:schemeClr val="bg1"/>
                  </a:solidFill>
                  <a:latin typeface="Aptos" panose="020B0004020202020204" pitchFamily="34" charset="0"/>
                </a:rPr>
                <a:t>-</a:t>
              </a:r>
            </a:p>
          </p:txBody>
        </p:sp>
        <p:sp>
          <p:nvSpPr>
            <p:cNvPr id="48" name="TextBox 47">
              <a:extLst>
                <a:ext uri="{FF2B5EF4-FFF2-40B4-BE49-F238E27FC236}">
                  <a16:creationId xmlns:a16="http://schemas.microsoft.com/office/drawing/2014/main" id="{189BFB15-2939-8182-6283-01B3CDC5DA2B}"/>
                </a:ext>
              </a:extLst>
            </p:cNvPr>
            <p:cNvSpPr txBox="1"/>
            <p:nvPr/>
          </p:nvSpPr>
          <p:spPr>
            <a:xfrm>
              <a:off x="8001327" y="4381361"/>
              <a:ext cx="965327" cy="276999"/>
            </a:xfrm>
            <a:prstGeom prst="rect">
              <a:avLst/>
            </a:prstGeom>
            <a:noFill/>
          </p:spPr>
          <p:txBody>
            <a:bodyPr wrap="square" lIns="0" tIns="0" rIns="0" bIns="0" rtlCol="0">
              <a:spAutoFit/>
            </a:bodyPr>
            <a:lstStyle>
              <a:defPPr>
                <a:defRPr lang="en-US"/>
              </a:defPPr>
              <a:lvl1pPr>
                <a:spcAft>
                  <a:spcPts val="600"/>
                </a:spcAft>
                <a:defRPr sz="1400" spc="20">
                  <a:solidFill>
                    <a:sysClr val="windowText" lastClr="000000"/>
                  </a:solidFill>
                  <a:latin typeface="Arial Nova" panose="020B0504020202020204" pitchFamily="34" charset="0"/>
                </a:defRPr>
              </a:lvl1pPr>
            </a:lstStyle>
            <a:p>
              <a:pPr algn="ctr"/>
              <a:r>
                <a:rPr lang="en-US" sz="1800">
                  <a:solidFill>
                    <a:schemeClr val="bg1"/>
                  </a:solidFill>
                  <a:latin typeface="Aptos" panose="020B0004020202020204" pitchFamily="34" charset="0"/>
                </a:rPr>
                <a:t>2</a:t>
              </a:r>
            </a:p>
          </p:txBody>
        </p:sp>
        <p:sp>
          <p:nvSpPr>
            <p:cNvPr id="49" name="TextBox 48">
              <a:extLst>
                <a:ext uri="{FF2B5EF4-FFF2-40B4-BE49-F238E27FC236}">
                  <a16:creationId xmlns:a16="http://schemas.microsoft.com/office/drawing/2014/main" id="{B0EA7704-974D-E93B-B13A-0D40D249B52E}"/>
                </a:ext>
              </a:extLst>
            </p:cNvPr>
            <p:cNvSpPr txBox="1"/>
            <p:nvPr/>
          </p:nvSpPr>
          <p:spPr>
            <a:xfrm>
              <a:off x="8001327" y="4849022"/>
              <a:ext cx="965327" cy="276999"/>
            </a:xfrm>
            <a:prstGeom prst="rect">
              <a:avLst/>
            </a:prstGeom>
            <a:noFill/>
          </p:spPr>
          <p:txBody>
            <a:bodyPr wrap="square" lIns="0" tIns="0" rIns="0" bIns="0" rtlCol="0">
              <a:spAutoFit/>
            </a:bodyPr>
            <a:lstStyle>
              <a:defPPr>
                <a:defRPr lang="en-US"/>
              </a:defPPr>
              <a:lvl1pPr>
                <a:spcAft>
                  <a:spcPts val="600"/>
                </a:spcAft>
                <a:defRPr sz="1400" spc="20">
                  <a:solidFill>
                    <a:sysClr val="windowText" lastClr="000000"/>
                  </a:solidFill>
                  <a:latin typeface="Arial Nova" panose="020B0504020202020204" pitchFamily="34" charset="0"/>
                </a:defRPr>
              </a:lvl1pPr>
            </a:lstStyle>
            <a:p>
              <a:pPr algn="ctr"/>
              <a:r>
                <a:rPr lang="en-US" sz="1800">
                  <a:solidFill>
                    <a:schemeClr val="bg1"/>
                  </a:solidFill>
                  <a:latin typeface="Aptos" panose="020B0004020202020204" pitchFamily="34" charset="0"/>
                </a:rPr>
                <a:t>1</a:t>
              </a:r>
            </a:p>
          </p:txBody>
        </p:sp>
        <p:sp>
          <p:nvSpPr>
            <p:cNvPr id="57" name="TextBox 56">
              <a:extLst>
                <a:ext uri="{FF2B5EF4-FFF2-40B4-BE49-F238E27FC236}">
                  <a16:creationId xmlns:a16="http://schemas.microsoft.com/office/drawing/2014/main" id="{8B4E48E1-3345-4C66-B92C-2E5D0CD5D59C}"/>
                </a:ext>
              </a:extLst>
            </p:cNvPr>
            <p:cNvSpPr txBox="1"/>
            <p:nvPr/>
          </p:nvSpPr>
          <p:spPr>
            <a:xfrm>
              <a:off x="9582510" y="4381361"/>
              <a:ext cx="965327" cy="276999"/>
            </a:xfrm>
            <a:prstGeom prst="rect">
              <a:avLst/>
            </a:prstGeom>
            <a:noFill/>
          </p:spPr>
          <p:txBody>
            <a:bodyPr wrap="square" lIns="0" tIns="0" rIns="0" bIns="0" rtlCol="0">
              <a:spAutoFit/>
            </a:bodyPr>
            <a:lstStyle>
              <a:defPPr>
                <a:defRPr lang="en-US"/>
              </a:defPPr>
              <a:lvl1pPr>
                <a:spcAft>
                  <a:spcPts val="600"/>
                </a:spcAft>
                <a:defRPr sz="1400" spc="20">
                  <a:solidFill>
                    <a:sysClr val="windowText" lastClr="000000"/>
                  </a:solidFill>
                  <a:latin typeface="Arial Nova" panose="020B0504020202020204" pitchFamily="34" charset="0"/>
                </a:defRPr>
              </a:lvl1pPr>
            </a:lstStyle>
            <a:p>
              <a:pPr algn="ctr"/>
              <a:r>
                <a:rPr lang="en-US" sz="1800">
                  <a:solidFill>
                    <a:schemeClr val="bg1"/>
                  </a:solidFill>
                  <a:latin typeface="Aptos" panose="020B0004020202020204" pitchFamily="34" charset="0"/>
                </a:rPr>
                <a:t>4</a:t>
              </a:r>
            </a:p>
          </p:txBody>
        </p:sp>
        <p:sp>
          <p:nvSpPr>
            <p:cNvPr id="58" name="TextBox 57">
              <a:extLst>
                <a:ext uri="{FF2B5EF4-FFF2-40B4-BE49-F238E27FC236}">
                  <a16:creationId xmlns:a16="http://schemas.microsoft.com/office/drawing/2014/main" id="{462FC746-9C12-E7A7-DF04-BEE3C9CC5F73}"/>
                </a:ext>
              </a:extLst>
            </p:cNvPr>
            <p:cNvSpPr txBox="1"/>
            <p:nvPr/>
          </p:nvSpPr>
          <p:spPr>
            <a:xfrm>
              <a:off x="9582510" y="4849022"/>
              <a:ext cx="965327" cy="276999"/>
            </a:xfrm>
            <a:prstGeom prst="rect">
              <a:avLst/>
            </a:prstGeom>
            <a:noFill/>
          </p:spPr>
          <p:txBody>
            <a:bodyPr wrap="square" lIns="0" tIns="0" rIns="0" bIns="0" rtlCol="0">
              <a:spAutoFit/>
            </a:bodyPr>
            <a:lstStyle>
              <a:defPPr>
                <a:defRPr lang="en-US"/>
              </a:defPPr>
              <a:lvl1pPr>
                <a:spcAft>
                  <a:spcPts val="600"/>
                </a:spcAft>
                <a:defRPr sz="1400" spc="20">
                  <a:solidFill>
                    <a:sysClr val="windowText" lastClr="000000"/>
                  </a:solidFill>
                  <a:latin typeface="Arial Nova" panose="020B0504020202020204" pitchFamily="34" charset="0"/>
                </a:defRPr>
              </a:lvl1pPr>
            </a:lstStyle>
            <a:p>
              <a:pPr algn="ctr"/>
              <a:r>
                <a:rPr lang="en-US" sz="1800">
                  <a:solidFill>
                    <a:schemeClr val="bg1"/>
                  </a:solidFill>
                  <a:latin typeface="Aptos" panose="020B0004020202020204" pitchFamily="34" charset="0"/>
                </a:rPr>
                <a:t>2</a:t>
              </a:r>
            </a:p>
          </p:txBody>
        </p:sp>
        <p:sp>
          <p:nvSpPr>
            <p:cNvPr id="62" name="TextBox 61">
              <a:extLst>
                <a:ext uri="{FF2B5EF4-FFF2-40B4-BE49-F238E27FC236}">
                  <a16:creationId xmlns:a16="http://schemas.microsoft.com/office/drawing/2014/main" id="{6D1C329C-BB84-A6B3-CDF8-33F627CC33A9}"/>
                </a:ext>
              </a:extLst>
            </p:cNvPr>
            <p:cNvSpPr txBox="1"/>
            <p:nvPr/>
          </p:nvSpPr>
          <p:spPr>
            <a:xfrm>
              <a:off x="11119295" y="4381361"/>
              <a:ext cx="965327" cy="276999"/>
            </a:xfrm>
            <a:prstGeom prst="rect">
              <a:avLst/>
            </a:prstGeom>
            <a:noFill/>
          </p:spPr>
          <p:txBody>
            <a:bodyPr wrap="square" lIns="0" tIns="0" rIns="0" bIns="0" rtlCol="0">
              <a:spAutoFit/>
            </a:bodyPr>
            <a:lstStyle>
              <a:defPPr>
                <a:defRPr lang="en-US"/>
              </a:defPPr>
              <a:lvl1pPr>
                <a:spcAft>
                  <a:spcPts val="600"/>
                </a:spcAft>
                <a:defRPr sz="1400" spc="20">
                  <a:solidFill>
                    <a:sysClr val="windowText" lastClr="000000"/>
                  </a:solidFill>
                  <a:latin typeface="Arial Nova" panose="020B0504020202020204" pitchFamily="34" charset="0"/>
                </a:defRPr>
              </a:lvl1pPr>
            </a:lstStyle>
            <a:p>
              <a:pPr algn="ctr"/>
              <a:r>
                <a:rPr lang="en-US" sz="1800">
                  <a:solidFill>
                    <a:schemeClr val="bg1"/>
                  </a:solidFill>
                  <a:latin typeface="Aptos" panose="020B0004020202020204" pitchFamily="34" charset="0"/>
                </a:rPr>
                <a:t>6</a:t>
              </a:r>
            </a:p>
          </p:txBody>
        </p:sp>
        <p:sp>
          <p:nvSpPr>
            <p:cNvPr id="63" name="TextBox 62">
              <a:extLst>
                <a:ext uri="{FF2B5EF4-FFF2-40B4-BE49-F238E27FC236}">
                  <a16:creationId xmlns:a16="http://schemas.microsoft.com/office/drawing/2014/main" id="{F08558E7-9A10-E20D-EC7E-9AC3D138DBD4}"/>
                </a:ext>
              </a:extLst>
            </p:cNvPr>
            <p:cNvSpPr txBox="1"/>
            <p:nvPr/>
          </p:nvSpPr>
          <p:spPr>
            <a:xfrm>
              <a:off x="11119295" y="4849022"/>
              <a:ext cx="965327" cy="276999"/>
            </a:xfrm>
            <a:prstGeom prst="rect">
              <a:avLst/>
            </a:prstGeom>
            <a:noFill/>
          </p:spPr>
          <p:txBody>
            <a:bodyPr wrap="square" lIns="0" tIns="0" rIns="0" bIns="0" rtlCol="0">
              <a:spAutoFit/>
            </a:bodyPr>
            <a:lstStyle>
              <a:defPPr>
                <a:defRPr lang="en-US"/>
              </a:defPPr>
              <a:lvl1pPr>
                <a:spcAft>
                  <a:spcPts val="600"/>
                </a:spcAft>
                <a:defRPr sz="1400" spc="20">
                  <a:solidFill>
                    <a:sysClr val="windowText" lastClr="000000"/>
                  </a:solidFill>
                  <a:latin typeface="Arial Nova" panose="020B0504020202020204" pitchFamily="34" charset="0"/>
                </a:defRPr>
              </a:lvl1pPr>
            </a:lstStyle>
            <a:p>
              <a:pPr algn="ctr"/>
              <a:r>
                <a:rPr lang="en-US" sz="1800">
                  <a:solidFill>
                    <a:schemeClr val="bg1"/>
                  </a:solidFill>
                  <a:latin typeface="Aptos" panose="020B0004020202020204" pitchFamily="34" charset="0"/>
                </a:rPr>
                <a:t>4</a:t>
              </a:r>
            </a:p>
          </p:txBody>
        </p:sp>
        <p:sp>
          <p:nvSpPr>
            <p:cNvPr id="16" name="TextBox 15">
              <a:extLst>
                <a:ext uri="{FF2B5EF4-FFF2-40B4-BE49-F238E27FC236}">
                  <a16:creationId xmlns:a16="http://schemas.microsoft.com/office/drawing/2014/main" id="{75BB0FA7-0859-5ACA-8C3D-8DD4C5967E3A}"/>
                </a:ext>
              </a:extLst>
            </p:cNvPr>
            <p:cNvSpPr txBox="1"/>
            <p:nvPr/>
          </p:nvSpPr>
          <p:spPr>
            <a:xfrm>
              <a:off x="1259853" y="6364892"/>
              <a:ext cx="6063405" cy="276999"/>
            </a:xfrm>
            <a:prstGeom prst="rect">
              <a:avLst/>
            </a:prstGeom>
            <a:noFill/>
          </p:spPr>
          <p:txBody>
            <a:bodyPr wrap="square" lIns="0" tIns="0" rIns="0" bIns="0" rtlCol="0">
              <a:spAutoFit/>
            </a:bodyPr>
            <a:lstStyle>
              <a:defPPr>
                <a:defRPr lang="en-US"/>
              </a:defPPr>
              <a:lvl1pPr>
                <a:spcAft>
                  <a:spcPts val="600"/>
                </a:spcAft>
                <a:defRPr sz="1400" spc="20">
                  <a:solidFill>
                    <a:sysClr val="windowText" lastClr="000000"/>
                  </a:solidFill>
                  <a:latin typeface="Arial Nova" panose="020B0504020202020204" pitchFamily="34" charset="0"/>
                </a:defRPr>
              </a:lvl1pPr>
            </a:lstStyle>
            <a:p>
              <a:r>
                <a:rPr lang="en-US" sz="1800">
                  <a:solidFill>
                    <a:schemeClr val="bg1"/>
                  </a:solidFill>
                  <a:latin typeface="Aptos" panose="020B0004020202020204" pitchFamily="34" charset="0"/>
                </a:rPr>
                <a:t>Total Revenue </a:t>
              </a:r>
            </a:p>
          </p:txBody>
        </p:sp>
        <p:sp>
          <p:nvSpPr>
            <p:cNvPr id="17" name="TextBox 16">
              <a:extLst>
                <a:ext uri="{FF2B5EF4-FFF2-40B4-BE49-F238E27FC236}">
                  <a16:creationId xmlns:a16="http://schemas.microsoft.com/office/drawing/2014/main" id="{773B2951-67A5-B795-F7F0-B03ACBDE9AE6}"/>
                </a:ext>
              </a:extLst>
            </p:cNvPr>
            <p:cNvSpPr txBox="1"/>
            <p:nvPr/>
          </p:nvSpPr>
          <p:spPr>
            <a:xfrm>
              <a:off x="1259855" y="5834932"/>
              <a:ext cx="5207062" cy="307777"/>
            </a:xfrm>
            <a:prstGeom prst="rect">
              <a:avLst/>
            </a:prstGeom>
            <a:noFill/>
          </p:spPr>
          <p:txBody>
            <a:bodyPr wrap="square" lIns="0" tIns="0" rIns="0" bIns="0" rtlCol="0">
              <a:spAutoFit/>
            </a:bodyPr>
            <a:lstStyle>
              <a:defPPr>
                <a:defRPr lang="en-US"/>
              </a:defPPr>
              <a:lvl1pPr>
                <a:spcAft>
                  <a:spcPts val="600"/>
                </a:spcAft>
                <a:defRPr sz="1400" spc="20">
                  <a:solidFill>
                    <a:sysClr val="windowText" lastClr="000000"/>
                  </a:solidFill>
                  <a:latin typeface="Arial Nova" panose="020B0504020202020204" pitchFamily="34" charset="0"/>
                </a:defRPr>
              </a:lvl1pPr>
            </a:lstStyle>
            <a:p>
              <a:r>
                <a:rPr lang="en-US" sz="2000">
                  <a:solidFill>
                    <a:schemeClr val="accent6"/>
                  </a:solidFill>
                  <a:latin typeface="Aptos SemiBold" panose="020B0004020202020204" pitchFamily="34" charset="0"/>
                </a:rPr>
                <a:t>Annual Revenue Commitment</a:t>
              </a:r>
            </a:p>
          </p:txBody>
        </p:sp>
        <p:sp>
          <p:nvSpPr>
            <p:cNvPr id="18" name="TextBox 17">
              <a:extLst>
                <a:ext uri="{FF2B5EF4-FFF2-40B4-BE49-F238E27FC236}">
                  <a16:creationId xmlns:a16="http://schemas.microsoft.com/office/drawing/2014/main" id="{80958849-DA01-E2A9-4312-C7C47E8DB0BA}"/>
                </a:ext>
              </a:extLst>
            </p:cNvPr>
            <p:cNvSpPr txBox="1"/>
            <p:nvPr/>
          </p:nvSpPr>
          <p:spPr>
            <a:xfrm>
              <a:off x="1259854" y="6811288"/>
              <a:ext cx="6411748" cy="276999"/>
            </a:xfrm>
            <a:prstGeom prst="rect">
              <a:avLst/>
            </a:prstGeom>
            <a:noFill/>
          </p:spPr>
          <p:txBody>
            <a:bodyPr wrap="square" lIns="0" tIns="0" rIns="0" bIns="0" rtlCol="0">
              <a:spAutoFit/>
            </a:bodyPr>
            <a:lstStyle>
              <a:defPPr>
                <a:defRPr lang="en-US"/>
              </a:defPPr>
              <a:lvl1pPr>
                <a:spcAft>
                  <a:spcPts val="600"/>
                </a:spcAft>
                <a:defRPr sz="1400" spc="20">
                  <a:solidFill>
                    <a:sysClr val="windowText" lastClr="000000"/>
                  </a:solidFill>
                  <a:latin typeface="Arial Nova" panose="020B0504020202020204" pitchFamily="34" charset="0"/>
                </a:defRPr>
              </a:lvl1pPr>
            </a:lstStyle>
            <a:p>
              <a:r>
                <a:rPr lang="en-US" sz="1800">
                  <a:solidFill>
                    <a:schemeClr val="bg1"/>
                  </a:solidFill>
                  <a:latin typeface="Aptos" panose="020B0004020202020204" pitchFamily="34" charset="0"/>
                </a:rPr>
                <a:t>Partner-Sourced New Business Revenue </a:t>
              </a:r>
            </a:p>
          </p:txBody>
        </p:sp>
        <p:sp>
          <p:nvSpPr>
            <p:cNvPr id="40" name="TextBox 39">
              <a:extLst>
                <a:ext uri="{FF2B5EF4-FFF2-40B4-BE49-F238E27FC236}">
                  <a16:creationId xmlns:a16="http://schemas.microsoft.com/office/drawing/2014/main" id="{DDED3D50-3C6C-B54F-A9B2-8FA4747FC57A}"/>
                </a:ext>
              </a:extLst>
            </p:cNvPr>
            <p:cNvSpPr txBox="1"/>
            <p:nvPr/>
          </p:nvSpPr>
          <p:spPr>
            <a:xfrm>
              <a:off x="6364350" y="6358266"/>
              <a:ext cx="965327" cy="276999"/>
            </a:xfrm>
            <a:prstGeom prst="rect">
              <a:avLst/>
            </a:prstGeom>
            <a:noFill/>
          </p:spPr>
          <p:txBody>
            <a:bodyPr wrap="square" lIns="0" tIns="0" rIns="0" bIns="0" rtlCol="0">
              <a:spAutoFit/>
            </a:bodyPr>
            <a:lstStyle>
              <a:defPPr>
                <a:defRPr lang="en-US"/>
              </a:defPPr>
              <a:lvl1pPr>
                <a:spcAft>
                  <a:spcPts val="600"/>
                </a:spcAft>
                <a:defRPr sz="1400" spc="20">
                  <a:solidFill>
                    <a:sysClr val="windowText" lastClr="000000"/>
                  </a:solidFill>
                  <a:latin typeface="Arial Nova" panose="020B0504020202020204" pitchFamily="34" charset="0"/>
                </a:defRPr>
              </a:lvl1pPr>
            </a:lstStyle>
            <a:p>
              <a:pPr algn="ctr"/>
              <a:r>
                <a:rPr lang="en-US" sz="1800">
                  <a:solidFill>
                    <a:schemeClr val="bg1"/>
                  </a:solidFill>
                  <a:latin typeface="Aptos" panose="020B0004020202020204" pitchFamily="34" charset="0"/>
                </a:rPr>
                <a:t>-</a:t>
              </a:r>
            </a:p>
          </p:txBody>
        </p:sp>
        <p:sp>
          <p:nvSpPr>
            <p:cNvPr id="41" name="TextBox 40">
              <a:extLst>
                <a:ext uri="{FF2B5EF4-FFF2-40B4-BE49-F238E27FC236}">
                  <a16:creationId xmlns:a16="http://schemas.microsoft.com/office/drawing/2014/main" id="{2CE162C1-E30E-4538-C1D1-45EAC0AE079E}"/>
                </a:ext>
              </a:extLst>
            </p:cNvPr>
            <p:cNvSpPr txBox="1"/>
            <p:nvPr/>
          </p:nvSpPr>
          <p:spPr>
            <a:xfrm>
              <a:off x="6364350" y="6825927"/>
              <a:ext cx="965327" cy="276999"/>
            </a:xfrm>
            <a:prstGeom prst="rect">
              <a:avLst/>
            </a:prstGeom>
            <a:noFill/>
          </p:spPr>
          <p:txBody>
            <a:bodyPr wrap="square" lIns="0" tIns="0" rIns="0" bIns="0" rtlCol="0">
              <a:spAutoFit/>
            </a:bodyPr>
            <a:lstStyle>
              <a:defPPr>
                <a:defRPr lang="en-US"/>
              </a:defPPr>
              <a:lvl1pPr>
                <a:spcAft>
                  <a:spcPts val="600"/>
                </a:spcAft>
                <a:defRPr sz="1400" spc="20">
                  <a:solidFill>
                    <a:sysClr val="windowText" lastClr="000000"/>
                  </a:solidFill>
                  <a:latin typeface="Arial Nova" panose="020B0504020202020204" pitchFamily="34" charset="0"/>
                </a:defRPr>
              </a:lvl1pPr>
            </a:lstStyle>
            <a:p>
              <a:pPr algn="ctr"/>
              <a:r>
                <a:rPr lang="en-US" sz="1800">
                  <a:solidFill>
                    <a:schemeClr val="bg1"/>
                  </a:solidFill>
                  <a:latin typeface="Aptos" panose="020B0004020202020204" pitchFamily="34" charset="0"/>
                </a:rPr>
                <a:t>-</a:t>
              </a:r>
            </a:p>
          </p:txBody>
        </p:sp>
        <p:sp>
          <p:nvSpPr>
            <p:cNvPr id="52" name="TextBox 51">
              <a:extLst>
                <a:ext uri="{FF2B5EF4-FFF2-40B4-BE49-F238E27FC236}">
                  <a16:creationId xmlns:a16="http://schemas.microsoft.com/office/drawing/2014/main" id="{B0EEC71F-5C71-E697-5071-9459CD4E6838}"/>
                </a:ext>
              </a:extLst>
            </p:cNvPr>
            <p:cNvSpPr txBox="1"/>
            <p:nvPr/>
          </p:nvSpPr>
          <p:spPr>
            <a:xfrm>
              <a:off x="8001327" y="6358266"/>
              <a:ext cx="965327" cy="276999"/>
            </a:xfrm>
            <a:prstGeom prst="rect">
              <a:avLst/>
            </a:prstGeom>
            <a:noFill/>
          </p:spPr>
          <p:txBody>
            <a:bodyPr wrap="square" lIns="0" tIns="0" rIns="0" bIns="0" rtlCol="0">
              <a:spAutoFit/>
            </a:bodyPr>
            <a:lstStyle>
              <a:defPPr>
                <a:defRPr lang="en-US"/>
              </a:defPPr>
              <a:lvl1pPr>
                <a:spcAft>
                  <a:spcPts val="600"/>
                </a:spcAft>
                <a:defRPr sz="1400" spc="20">
                  <a:solidFill>
                    <a:sysClr val="windowText" lastClr="000000"/>
                  </a:solidFill>
                  <a:latin typeface="Arial Nova" panose="020B0504020202020204" pitchFamily="34" charset="0"/>
                </a:defRPr>
              </a:lvl1pPr>
            </a:lstStyle>
            <a:p>
              <a:pPr algn="ctr"/>
              <a:r>
                <a:rPr lang="en-US" sz="1800">
                  <a:solidFill>
                    <a:schemeClr val="bg1"/>
                  </a:solidFill>
                  <a:latin typeface="Aptos" panose="020B0004020202020204" pitchFamily="34" charset="0"/>
                </a:rPr>
                <a:t>$250K*</a:t>
              </a:r>
            </a:p>
          </p:txBody>
        </p:sp>
        <p:sp>
          <p:nvSpPr>
            <p:cNvPr id="53" name="TextBox 52">
              <a:extLst>
                <a:ext uri="{FF2B5EF4-FFF2-40B4-BE49-F238E27FC236}">
                  <a16:creationId xmlns:a16="http://schemas.microsoft.com/office/drawing/2014/main" id="{A60799E3-88AC-C185-FC6B-B4F7040E3CC3}"/>
                </a:ext>
              </a:extLst>
            </p:cNvPr>
            <p:cNvSpPr txBox="1"/>
            <p:nvPr/>
          </p:nvSpPr>
          <p:spPr>
            <a:xfrm>
              <a:off x="8001327" y="6825927"/>
              <a:ext cx="965327" cy="276999"/>
            </a:xfrm>
            <a:prstGeom prst="rect">
              <a:avLst/>
            </a:prstGeom>
            <a:noFill/>
          </p:spPr>
          <p:txBody>
            <a:bodyPr wrap="square" lIns="0" tIns="0" rIns="0" bIns="0" rtlCol="0">
              <a:spAutoFit/>
            </a:bodyPr>
            <a:lstStyle>
              <a:defPPr>
                <a:defRPr lang="en-US"/>
              </a:defPPr>
              <a:lvl1pPr>
                <a:spcAft>
                  <a:spcPts val="600"/>
                </a:spcAft>
                <a:defRPr sz="1400" spc="20">
                  <a:solidFill>
                    <a:sysClr val="windowText" lastClr="000000"/>
                  </a:solidFill>
                  <a:latin typeface="Arial Nova" panose="020B0504020202020204" pitchFamily="34" charset="0"/>
                </a:defRPr>
              </a:lvl1pPr>
            </a:lstStyle>
            <a:p>
              <a:pPr algn="ctr"/>
              <a:r>
                <a:rPr lang="en-US" sz="1800">
                  <a:solidFill>
                    <a:schemeClr val="bg1"/>
                  </a:solidFill>
                  <a:latin typeface="Aptos" panose="020B0004020202020204" pitchFamily="34" charset="0"/>
                </a:rPr>
                <a:t>$150K</a:t>
              </a:r>
            </a:p>
          </p:txBody>
        </p:sp>
        <p:sp>
          <p:nvSpPr>
            <p:cNvPr id="59" name="TextBox 58">
              <a:extLst>
                <a:ext uri="{FF2B5EF4-FFF2-40B4-BE49-F238E27FC236}">
                  <a16:creationId xmlns:a16="http://schemas.microsoft.com/office/drawing/2014/main" id="{5A69CF99-85D6-FA92-F8CB-4AC84E264A74}"/>
                </a:ext>
              </a:extLst>
            </p:cNvPr>
            <p:cNvSpPr txBox="1"/>
            <p:nvPr/>
          </p:nvSpPr>
          <p:spPr>
            <a:xfrm>
              <a:off x="9582510" y="6358266"/>
              <a:ext cx="965327" cy="276999"/>
            </a:xfrm>
            <a:prstGeom prst="rect">
              <a:avLst/>
            </a:prstGeom>
            <a:noFill/>
          </p:spPr>
          <p:txBody>
            <a:bodyPr wrap="square" lIns="0" tIns="0" rIns="0" bIns="0" rtlCol="0">
              <a:spAutoFit/>
            </a:bodyPr>
            <a:lstStyle>
              <a:defPPr>
                <a:defRPr lang="en-US"/>
              </a:defPPr>
              <a:lvl1pPr>
                <a:spcAft>
                  <a:spcPts val="600"/>
                </a:spcAft>
                <a:defRPr sz="1400" spc="20">
                  <a:solidFill>
                    <a:sysClr val="windowText" lastClr="000000"/>
                  </a:solidFill>
                  <a:latin typeface="Arial Nova" panose="020B0504020202020204" pitchFamily="34" charset="0"/>
                </a:defRPr>
              </a:lvl1pPr>
            </a:lstStyle>
            <a:p>
              <a:pPr algn="ctr"/>
              <a:r>
                <a:rPr lang="en-US" sz="1800">
                  <a:solidFill>
                    <a:schemeClr val="bg1"/>
                  </a:solidFill>
                  <a:latin typeface="Aptos" panose="020B0004020202020204" pitchFamily="34" charset="0"/>
                </a:rPr>
                <a:t>$700K</a:t>
              </a:r>
            </a:p>
          </p:txBody>
        </p:sp>
        <p:sp>
          <p:nvSpPr>
            <p:cNvPr id="60" name="TextBox 59">
              <a:extLst>
                <a:ext uri="{FF2B5EF4-FFF2-40B4-BE49-F238E27FC236}">
                  <a16:creationId xmlns:a16="http://schemas.microsoft.com/office/drawing/2014/main" id="{121321CA-9537-761B-9C0D-EBDA38C4FFE0}"/>
                </a:ext>
              </a:extLst>
            </p:cNvPr>
            <p:cNvSpPr txBox="1"/>
            <p:nvPr/>
          </p:nvSpPr>
          <p:spPr>
            <a:xfrm>
              <a:off x="9582510" y="6825927"/>
              <a:ext cx="965327" cy="276999"/>
            </a:xfrm>
            <a:prstGeom prst="rect">
              <a:avLst/>
            </a:prstGeom>
            <a:noFill/>
          </p:spPr>
          <p:txBody>
            <a:bodyPr wrap="square" lIns="0" tIns="0" rIns="0" bIns="0" rtlCol="0">
              <a:spAutoFit/>
            </a:bodyPr>
            <a:lstStyle>
              <a:defPPr>
                <a:defRPr lang="en-US"/>
              </a:defPPr>
              <a:lvl1pPr>
                <a:spcAft>
                  <a:spcPts val="600"/>
                </a:spcAft>
                <a:defRPr sz="1400" spc="20">
                  <a:solidFill>
                    <a:sysClr val="windowText" lastClr="000000"/>
                  </a:solidFill>
                  <a:latin typeface="Arial Nova" panose="020B0504020202020204" pitchFamily="34" charset="0"/>
                </a:defRPr>
              </a:lvl1pPr>
            </a:lstStyle>
            <a:p>
              <a:pPr algn="ctr"/>
              <a:r>
                <a:rPr lang="en-US" sz="1800">
                  <a:solidFill>
                    <a:schemeClr val="bg1"/>
                  </a:solidFill>
                  <a:latin typeface="Aptos" panose="020B0004020202020204" pitchFamily="34" charset="0"/>
                </a:rPr>
                <a:t>$250K</a:t>
              </a:r>
            </a:p>
          </p:txBody>
        </p:sp>
        <p:sp>
          <p:nvSpPr>
            <p:cNvPr id="64" name="TextBox 63">
              <a:extLst>
                <a:ext uri="{FF2B5EF4-FFF2-40B4-BE49-F238E27FC236}">
                  <a16:creationId xmlns:a16="http://schemas.microsoft.com/office/drawing/2014/main" id="{4B488774-2EDF-C000-A33A-A33EA44F8C5E}"/>
                </a:ext>
              </a:extLst>
            </p:cNvPr>
            <p:cNvSpPr txBox="1"/>
            <p:nvPr/>
          </p:nvSpPr>
          <p:spPr>
            <a:xfrm>
              <a:off x="11119295" y="6358266"/>
              <a:ext cx="965327" cy="276999"/>
            </a:xfrm>
            <a:prstGeom prst="rect">
              <a:avLst/>
            </a:prstGeom>
            <a:noFill/>
          </p:spPr>
          <p:txBody>
            <a:bodyPr wrap="square" lIns="0" tIns="0" rIns="0" bIns="0" rtlCol="0">
              <a:spAutoFit/>
            </a:bodyPr>
            <a:lstStyle>
              <a:defPPr>
                <a:defRPr lang="en-US"/>
              </a:defPPr>
              <a:lvl1pPr>
                <a:spcAft>
                  <a:spcPts val="600"/>
                </a:spcAft>
                <a:defRPr sz="1400" spc="20">
                  <a:solidFill>
                    <a:sysClr val="windowText" lastClr="000000"/>
                  </a:solidFill>
                  <a:latin typeface="Arial Nova" panose="020B0504020202020204" pitchFamily="34" charset="0"/>
                </a:defRPr>
              </a:lvl1pPr>
            </a:lstStyle>
            <a:p>
              <a:pPr algn="ctr"/>
              <a:r>
                <a:rPr lang="en-US" sz="1800">
                  <a:solidFill>
                    <a:schemeClr val="bg1"/>
                  </a:solidFill>
                  <a:latin typeface="Aptos" panose="020B0004020202020204" pitchFamily="34" charset="0"/>
                </a:rPr>
                <a:t>$1.2M</a:t>
              </a:r>
            </a:p>
          </p:txBody>
        </p:sp>
        <p:sp>
          <p:nvSpPr>
            <p:cNvPr id="65" name="TextBox 64">
              <a:extLst>
                <a:ext uri="{FF2B5EF4-FFF2-40B4-BE49-F238E27FC236}">
                  <a16:creationId xmlns:a16="http://schemas.microsoft.com/office/drawing/2014/main" id="{5973424C-F4BC-6A5C-62DF-5659D407222D}"/>
                </a:ext>
              </a:extLst>
            </p:cNvPr>
            <p:cNvSpPr txBox="1"/>
            <p:nvPr/>
          </p:nvSpPr>
          <p:spPr>
            <a:xfrm>
              <a:off x="11119295" y="6825927"/>
              <a:ext cx="965327" cy="276999"/>
            </a:xfrm>
            <a:prstGeom prst="rect">
              <a:avLst/>
            </a:prstGeom>
            <a:noFill/>
          </p:spPr>
          <p:txBody>
            <a:bodyPr wrap="square" lIns="0" tIns="0" rIns="0" bIns="0" rtlCol="0">
              <a:spAutoFit/>
            </a:bodyPr>
            <a:lstStyle>
              <a:defPPr>
                <a:defRPr lang="en-US"/>
              </a:defPPr>
              <a:lvl1pPr>
                <a:spcAft>
                  <a:spcPts val="600"/>
                </a:spcAft>
                <a:defRPr sz="1400" spc="20">
                  <a:solidFill>
                    <a:sysClr val="windowText" lastClr="000000"/>
                  </a:solidFill>
                  <a:latin typeface="Arial Nova" panose="020B0504020202020204" pitchFamily="34" charset="0"/>
                </a:defRPr>
              </a:lvl1pPr>
            </a:lstStyle>
            <a:p>
              <a:pPr algn="ctr"/>
              <a:r>
                <a:rPr lang="en-US" sz="1800">
                  <a:solidFill>
                    <a:schemeClr val="bg1"/>
                  </a:solidFill>
                  <a:latin typeface="Aptos" panose="020B0004020202020204" pitchFamily="34" charset="0"/>
                </a:rPr>
                <a:t>$400K</a:t>
              </a:r>
            </a:p>
          </p:txBody>
        </p:sp>
        <p:cxnSp>
          <p:nvCxnSpPr>
            <p:cNvPr id="66" name="Straight Connector 65">
              <a:extLst>
                <a:ext uri="{FF2B5EF4-FFF2-40B4-BE49-F238E27FC236}">
                  <a16:creationId xmlns:a16="http://schemas.microsoft.com/office/drawing/2014/main" id="{C8FE2AD2-83BD-18A6-D71C-4EBB1D48AC73}"/>
                </a:ext>
              </a:extLst>
            </p:cNvPr>
            <p:cNvCxnSpPr>
              <a:cxnSpLocks/>
            </p:cNvCxnSpPr>
            <p:nvPr/>
          </p:nvCxnSpPr>
          <p:spPr>
            <a:xfrm flipV="1">
              <a:off x="6058375" y="2374093"/>
              <a:ext cx="0" cy="4833579"/>
            </a:xfrm>
            <a:prstGeom prst="line">
              <a:avLst/>
            </a:prstGeom>
            <a:ln>
              <a:solidFill>
                <a:srgbClr val="E5E7FF">
                  <a:alpha val="34902"/>
                </a:srgb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ACBE11E6-83F8-9ED4-1085-C106A7F8592A}"/>
                </a:ext>
              </a:extLst>
            </p:cNvPr>
            <p:cNvCxnSpPr>
              <a:cxnSpLocks/>
            </p:cNvCxnSpPr>
            <p:nvPr/>
          </p:nvCxnSpPr>
          <p:spPr>
            <a:xfrm flipV="1">
              <a:off x="7646543" y="2374093"/>
              <a:ext cx="0" cy="4833579"/>
            </a:xfrm>
            <a:prstGeom prst="line">
              <a:avLst/>
            </a:prstGeom>
            <a:ln>
              <a:solidFill>
                <a:srgbClr val="E5E7FF">
                  <a:alpha val="34902"/>
                </a:srgb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1310F783-8B41-857D-0D5C-C0DE98A4C9F2}"/>
                </a:ext>
              </a:extLst>
            </p:cNvPr>
            <p:cNvCxnSpPr>
              <a:cxnSpLocks/>
            </p:cNvCxnSpPr>
            <p:nvPr/>
          </p:nvCxnSpPr>
          <p:spPr>
            <a:xfrm flipV="1">
              <a:off x="9237146" y="2374093"/>
              <a:ext cx="0" cy="4833579"/>
            </a:xfrm>
            <a:prstGeom prst="line">
              <a:avLst/>
            </a:prstGeom>
            <a:ln>
              <a:solidFill>
                <a:srgbClr val="E5E7FF">
                  <a:alpha val="34902"/>
                </a:srgb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0204B882-453E-27C9-7110-80336B6BD13C}"/>
                </a:ext>
              </a:extLst>
            </p:cNvPr>
            <p:cNvCxnSpPr>
              <a:cxnSpLocks/>
            </p:cNvCxnSpPr>
            <p:nvPr/>
          </p:nvCxnSpPr>
          <p:spPr>
            <a:xfrm flipV="1">
              <a:off x="10827751" y="2374093"/>
              <a:ext cx="0" cy="4833579"/>
            </a:xfrm>
            <a:prstGeom prst="line">
              <a:avLst/>
            </a:prstGeom>
            <a:ln>
              <a:solidFill>
                <a:srgbClr val="E5E7FF">
                  <a:alpha val="34902"/>
                </a:srgb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3563DC5F-A96A-C74A-143D-F6023516C53F}"/>
                </a:ext>
              </a:extLst>
            </p:cNvPr>
            <p:cNvSpPr txBox="1"/>
            <p:nvPr/>
          </p:nvSpPr>
          <p:spPr>
            <a:xfrm>
              <a:off x="1259854" y="5331439"/>
              <a:ext cx="4307176" cy="276999"/>
            </a:xfrm>
            <a:prstGeom prst="rect">
              <a:avLst/>
            </a:prstGeom>
            <a:noFill/>
          </p:spPr>
          <p:txBody>
            <a:bodyPr wrap="square" lIns="0" tIns="0" rIns="0" bIns="0" rtlCol="0">
              <a:spAutoFit/>
            </a:bodyPr>
            <a:lstStyle>
              <a:defPPr>
                <a:defRPr lang="en-US"/>
              </a:defPPr>
              <a:lvl1pPr>
                <a:spcAft>
                  <a:spcPts val="600"/>
                </a:spcAft>
                <a:defRPr sz="1400" spc="20">
                  <a:solidFill>
                    <a:sysClr val="windowText" lastClr="000000"/>
                  </a:solidFill>
                  <a:latin typeface="Arial Nova" panose="020B0504020202020204" pitchFamily="34" charset="0"/>
                </a:defRPr>
              </a:lvl1pPr>
            </a:lstStyle>
            <a:p>
              <a:r>
                <a:rPr lang="en-US" sz="1800">
                  <a:solidFill>
                    <a:schemeClr val="bg1"/>
                  </a:solidFill>
                  <a:latin typeface="Aptos" panose="020B0004020202020204" pitchFamily="34" charset="0"/>
                </a:rPr>
                <a:t>Professional Certification</a:t>
              </a:r>
            </a:p>
          </p:txBody>
        </p:sp>
        <p:grpSp>
          <p:nvGrpSpPr>
            <p:cNvPr id="42" name="Group 41">
              <a:extLst>
                <a:ext uri="{FF2B5EF4-FFF2-40B4-BE49-F238E27FC236}">
                  <a16:creationId xmlns:a16="http://schemas.microsoft.com/office/drawing/2014/main" id="{763923C3-7F5C-B89D-3981-BFCF60F94F1B}"/>
                </a:ext>
              </a:extLst>
            </p:cNvPr>
            <p:cNvGrpSpPr/>
            <p:nvPr/>
          </p:nvGrpSpPr>
          <p:grpSpPr>
            <a:xfrm>
              <a:off x="1259853" y="4261403"/>
              <a:ext cx="10905279" cy="2463121"/>
              <a:chOff x="892818" y="4261403"/>
              <a:chExt cx="12643915" cy="2463121"/>
            </a:xfrm>
          </p:grpSpPr>
          <p:cxnSp>
            <p:nvCxnSpPr>
              <p:cNvPr id="19" name="Straight Connector 18">
                <a:extLst>
                  <a:ext uri="{FF2B5EF4-FFF2-40B4-BE49-F238E27FC236}">
                    <a16:creationId xmlns:a16="http://schemas.microsoft.com/office/drawing/2014/main" id="{8D57D421-979D-F26F-0D1F-6BFE6501E686}"/>
                  </a:ext>
                </a:extLst>
              </p:cNvPr>
              <p:cNvCxnSpPr>
                <a:cxnSpLocks/>
              </p:cNvCxnSpPr>
              <p:nvPr/>
            </p:nvCxnSpPr>
            <p:spPr>
              <a:xfrm>
                <a:off x="892818" y="4261403"/>
                <a:ext cx="12643915" cy="0"/>
              </a:xfrm>
              <a:prstGeom prst="line">
                <a:avLst/>
              </a:prstGeom>
              <a:ln>
                <a:solidFill>
                  <a:srgbClr val="E5E7FF">
                    <a:alpha val="34902"/>
                  </a:srgb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FEE6AE9F-9CC2-A9C4-DEF0-CFE950908BC2}"/>
                  </a:ext>
                </a:extLst>
              </p:cNvPr>
              <p:cNvCxnSpPr>
                <a:cxnSpLocks/>
              </p:cNvCxnSpPr>
              <p:nvPr/>
            </p:nvCxnSpPr>
            <p:spPr>
              <a:xfrm>
                <a:off x="892818" y="4741626"/>
                <a:ext cx="12643915" cy="0"/>
              </a:xfrm>
              <a:prstGeom prst="line">
                <a:avLst/>
              </a:prstGeom>
              <a:ln>
                <a:solidFill>
                  <a:srgbClr val="E5E7FF">
                    <a:alpha val="34902"/>
                  </a:srgb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BAD4B062-F254-DE70-0703-4AFD3A622410}"/>
                  </a:ext>
                </a:extLst>
              </p:cNvPr>
              <p:cNvCxnSpPr>
                <a:cxnSpLocks/>
              </p:cNvCxnSpPr>
              <p:nvPr/>
            </p:nvCxnSpPr>
            <p:spPr>
              <a:xfrm>
                <a:off x="892818" y="5224774"/>
                <a:ext cx="12643915" cy="0"/>
              </a:xfrm>
              <a:prstGeom prst="line">
                <a:avLst/>
              </a:prstGeom>
              <a:ln>
                <a:solidFill>
                  <a:srgbClr val="E5E7FF">
                    <a:alpha val="34902"/>
                  </a:srgb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9BD1D268-8F28-C1B2-BAFA-872258D5B3A4}"/>
                  </a:ext>
                </a:extLst>
              </p:cNvPr>
              <p:cNvCxnSpPr>
                <a:cxnSpLocks/>
              </p:cNvCxnSpPr>
              <p:nvPr/>
            </p:nvCxnSpPr>
            <p:spPr>
              <a:xfrm>
                <a:off x="892818" y="6244301"/>
                <a:ext cx="12643915" cy="0"/>
              </a:xfrm>
              <a:prstGeom prst="line">
                <a:avLst/>
              </a:prstGeom>
              <a:ln>
                <a:solidFill>
                  <a:srgbClr val="E5E7FF">
                    <a:alpha val="34902"/>
                  </a:srgb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9304330-A3E9-C020-44B4-8A7329FD0C05}"/>
                  </a:ext>
                </a:extLst>
              </p:cNvPr>
              <p:cNvCxnSpPr>
                <a:cxnSpLocks/>
              </p:cNvCxnSpPr>
              <p:nvPr/>
            </p:nvCxnSpPr>
            <p:spPr>
              <a:xfrm>
                <a:off x="892818" y="6724524"/>
                <a:ext cx="12643915" cy="0"/>
              </a:xfrm>
              <a:prstGeom prst="line">
                <a:avLst/>
              </a:prstGeom>
              <a:ln>
                <a:solidFill>
                  <a:srgbClr val="E5E7FF">
                    <a:alpha val="34902"/>
                  </a:srgb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EB69738-3730-CE21-C238-A6923F95D93F}"/>
                  </a:ext>
                </a:extLst>
              </p:cNvPr>
              <p:cNvCxnSpPr>
                <a:cxnSpLocks/>
              </p:cNvCxnSpPr>
              <p:nvPr/>
            </p:nvCxnSpPr>
            <p:spPr>
              <a:xfrm>
                <a:off x="892818" y="5707191"/>
                <a:ext cx="12643915" cy="0"/>
              </a:xfrm>
              <a:prstGeom prst="line">
                <a:avLst/>
              </a:prstGeom>
              <a:ln>
                <a:solidFill>
                  <a:srgbClr val="E5E7FF">
                    <a:alpha val="34902"/>
                  </a:srgbClr>
                </a:solidFill>
              </a:ln>
            </p:spPr>
            <p:style>
              <a:lnRef idx="1">
                <a:schemeClr val="accent1"/>
              </a:lnRef>
              <a:fillRef idx="0">
                <a:schemeClr val="accent1"/>
              </a:fillRef>
              <a:effectRef idx="0">
                <a:schemeClr val="accent1"/>
              </a:effectRef>
              <a:fontRef idx="minor">
                <a:schemeClr val="tx1"/>
              </a:fontRef>
            </p:style>
          </p:cxnSp>
        </p:grpSp>
        <p:sp>
          <p:nvSpPr>
            <p:cNvPr id="25" name="TextBox 24">
              <a:extLst>
                <a:ext uri="{FF2B5EF4-FFF2-40B4-BE49-F238E27FC236}">
                  <a16:creationId xmlns:a16="http://schemas.microsoft.com/office/drawing/2014/main" id="{2F353FDF-78A0-29F1-FF69-1B5C5E50E01B}"/>
                </a:ext>
              </a:extLst>
            </p:cNvPr>
            <p:cNvSpPr txBox="1"/>
            <p:nvPr/>
          </p:nvSpPr>
          <p:spPr>
            <a:xfrm>
              <a:off x="6364350" y="5331439"/>
              <a:ext cx="965327" cy="276999"/>
            </a:xfrm>
            <a:prstGeom prst="rect">
              <a:avLst/>
            </a:prstGeom>
            <a:noFill/>
          </p:spPr>
          <p:txBody>
            <a:bodyPr wrap="square" lIns="0" tIns="0" rIns="0" bIns="0" rtlCol="0">
              <a:spAutoFit/>
            </a:bodyPr>
            <a:lstStyle>
              <a:defPPr>
                <a:defRPr lang="en-US"/>
              </a:defPPr>
              <a:lvl1pPr>
                <a:spcAft>
                  <a:spcPts val="600"/>
                </a:spcAft>
                <a:defRPr sz="1400" spc="20">
                  <a:solidFill>
                    <a:sysClr val="windowText" lastClr="000000"/>
                  </a:solidFill>
                  <a:latin typeface="Arial Nova" panose="020B0504020202020204" pitchFamily="34" charset="0"/>
                </a:defRPr>
              </a:lvl1pPr>
            </a:lstStyle>
            <a:p>
              <a:pPr algn="ctr"/>
              <a:r>
                <a:rPr lang="en-US" sz="1800">
                  <a:solidFill>
                    <a:schemeClr val="bg1"/>
                  </a:solidFill>
                  <a:latin typeface="Aptos" panose="020B0004020202020204" pitchFamily="34" charset="0"/>
                </a:rPr>
                <a:t>-</a:t>
              </a:r>
            </a:p>
          </p:txBody>
        </p:sp>
        <p:sp>
          <p:nvSpPr>
            <p:cNvPr id="30" name="TextBox 29">
              <a:extLst>
                <a:ext uri="{FF2B5EF4-FFF2-40B4-BE49-F238E27FC236}">
                  <a16:creationId xmlns:a16="http://schemas.microsoft.com/office/drawing/2014/main" id="{E4B51362-62D9-FDD3-701B-73212F580805}"/>
                </a:ext>
              </a:extLst>
            </p:cNvPr>
            <p:cNvSpPr txBox="1"/>
            <p:nvPr/>
          </p:nvSpPr>
          <p:spPr>
            <a:xfrm>
              <a:off x="8001327" y="5331439"/>
              <a:ext cx="965327" cy="276999"/>
            </a:xfrm>
            <a:prstGeom prst="rect">
              <a:avLst/>
            </a:prstGeom>
            <a:noFill/>
          </p:spPr>
          <p:txBody>
            <a:bodyPr wrap="square" lIns="0" tIns="0" rIns="0" bIns="0" rtlCol="0">
              <a:spAutoFit/>
            </a:bodyPr>
            <a:lstStyle>
              <a:defPPr>
                <a:defRPr lang="en-US"/>
              </a:defPPr>
              <a:lvl1pPr>
                <a:spcAft>
                  <a:spcPts val="600"/>
                </a:spcAft>
                <a:defRPr sz="1400" spc="20">
                  <a:solidFill>
                    <a:sysClr val="windowText" lastClr="000000"/>
                  </a:solidFill>
                  <a:latin typeface="Arial Nova" panose="020B0504020202020204" pitchFamily="34" charset="0"/>
                </a:defRPr>
              </a:lvl1pPr>
            </a:lstStyle>
            <a:p>
              <a:pPr algn="ctr"/>
              <a:r>
                <a:rPr lang="en-US" sz="1800">
                  <a:solidFill>
                    <a:schemeClr val="bg1"/>
                  </a:solidFill>
                  <a:latin typeface="Aptos" panose="020B0004020202020204" pitchFamily="34" charset="0"/>
                </a:rPr>
                <a:t>-</a:t>
              </a:r>
            </a:p>
          </p:txBody>
        </p:sp>
        <p:sp>
          <p:nvSpPr>
            <p:cNvPr id="31" name="TextBox 30">
              <a:extLst>
                <a:ext uri="{FF2B5EF4-FFF2-40B4-BE49-F238E27FC236}">
                  <a16:creationId xmlns:a16="http://schemas.microsoft.com/office/drawing/2014/main" id="{2F26D909-FB04-81B8-A1D7-D0AFDAA7E1F2}"/>
                </a:ext>
              </a:extLst>
            </p:cNvPr>
            <p:cNvSpPr txBox="1"/>
            <p:nvPr/>
          </p:nvSpPr>
          <p:spPr>
            <a:xfrm>
              <a:off x="9582510" y="5331439"/>
              <a:ext cx="965327" cy="276999"/>
            </a:xfrm>
            <a:prstGeom prst="rect">
              <a:avLst/>
            </a:prstGeom>
            <a:noFill/>
          </p:spPr>
          <p:txBody>
            <a:bodyPr wrap="square" lIns="0" tIns="0" rIns="0" bIns="0" rtlCol="0">
              <a:spAutoFit/>
            </a:bodyPr>
            <a:lstStyle>
              <a:defPPr>
                <a:defRPr lang="en-US"/>
              </a:defPPr>
              <a:lvl1pPr>
                <a:spcAft>
                  <a:spcPts val="600"/>
                </a:spcAft>
                <a:defRPr sz="1400" spc="20">
                  <a:solidFill>
                    <a:sysClr val="windowText" lastClr="000000"/>
                  </a:solidFill>
                  <a:latin typeface="Arial Nova" panose="020B0504020202020204" pitchFamily="34" charset="0"/>
                </a:defRPr>
              </a:lvl1pPr>
            </a:lstStyle>
            <a:p>
              <a:pPr algn="ctr"/>
              <a:r>
                <a:rPr lang="en-US" sz="1800">
                  <a:solidFill>
                    <a:schemeClr val="bg1"/>
                  </a:solidFill>
                  <a:latin typeface="Aptos" panose="020B0004020202020204" pitchFamily="34" charset="0"/>
                </a:rPr>
                <a:t>-</a:t>
              </a:r>
            </a:p>
          </p:txBody>
        </p:sp>
        <p:sp>
          <p:nvSpPr>
            <p:cNvPr id="32" name="TextBox 31">
              <a:extLst>
                <a:ext uri="{FF2B5EF4-FFF2-40B4-BE49-F238E27FC236}">
                  <a16:creationId xmlns:a16="http://schemas.microsoft.com/office/drawing/2014/main" id="{1C2E7A06-87DB-FD33-D073-50A084855933}"/>
                </a:ext>
              </a:extLst>
            </p:cNvPr>
            <p:cNvSpPr txBox="1"/>
            <p:nvPr/>
          </p:nvSpPr>
          <p:spPr>
            <a:xfrm>
              <a:off x="11119295" y="5331439"/>
              <a:ext cx="965327" cy="276999"/>
            </a:xfrm>
            <a:prstGeom prst="rect">
              <a:avLst/>
            </a:prstGeom>
            <a:noFill/>
          </p:spPr>
          <p:txBody>
            <a:bodyPr wrap="square" lIns="0" tIns="0" rIns="0" bIns="0" rtlCol="0">
              <a:spAutoFit/>
            </a:bodyPr>
            <a:lstStyle>
              <a:defPPr>
                <a:defRPr lang="en-US"/>
              </a:defPPr>
              <a:lvl1pPr>
                <a:spcAft>
                  <a:spcPts val="600"/>
                </a:spcAft>
                <a:defRPr sz="1400" spc="20">
                  <a:solidFill>
                    <a:sysClr val="windowText" lastClr="000000"/>
                  </a:solidFill>
                  <a:latin typeface="Arial Nova" panose="020B0504020202020204" pitchFamily="34" charset="0"/>
                </a:defRPr>
              </a:lvl1pPr>
            </a:lstStyle>
            <a:p>
              <a:pPr algn="ctr"/>
              <a:r>
                <a:rPr lang="en-US" sz="1800">
                  <a:solidFill>
                    <a:schemeClr val="bg1"/>
                  </a:solidFill>
                  <a:latin typeface="Aptos" panose="020B0004020202020204" pitchFamily="34" charset="0"/>
                </a:rPr>
                <a:t>2</a:t>
              </a:r>
            </a:p>
          </p:txBody>
        </p:sp>
      </p:grpSp>
      <p:sp>
        <p:nvSpPr>
          <p:cNvPr id="43" name="TextBox 42">
            <a:extLst>
              <a:ext uri="{FF2B5EF4-FFF2-40B4-BE49-F238E27FC236}">
                <a16:creationId xmlns:a16="http://schemas.microsoft.com/office/drawing/2014/main" id="{812CBF12-A636-D6B5-BD21-FE0DFFDDFEE6}"/>
              </a:ext>
            </a:extLst>
          </p:cNvPr>
          <p:cNvSpPr txBox="1"/>
          <p:nvPr/>
        </p:nvSpPr>
        <p:spPr>
          <a:xfrm>
            <a:off x="968803" y="7100369"/>
            <a:ext cx="12998988" cy="623248"/>
          </a:xfrm>
          <a:prstGeom prst="rect">
            <a:avLst/>
          </a:prstGeom>
          <a:noFill/>
        </p:spPr>
        <p:txBody>
          <a:bodyPr wrap="square" lIns="0" tIns="0" rIns="0" bIns="0" rtlCol="0">
            <a:spAutoFit/>
          </a:bodyPr>
          <a:lstStyle>
            <a:defPPr>
              <a:defRPr lang="en-US"/>
            </a:defPPr>
            <a:lvl1pPr>
              <a:spcAft>
                <a:spcPts val="600"/>
              </a:spcAft>
              <a:defRPr sz="1400" spc="20">
                <a:solidFill>
                  <a:schemeClr val="bg1"/>
                </a:solidFill>
                <a:latin typeface="Arial Nova" panose="020B0504020202020204" pitchFamily="34" charset="0"/>
              </a:defRPr>
            </a:lvl1pPr>
          </a:lstStyle>
          <a:p>
            <a:pPr marL="285738" indent="-285738">
              <a:lnSpc>
                <a:spcPts val="1200"/>
              </a:lnSpc>
              <a:buClr>
                <a:schemeClr val="accent6"/>
              </a:buClr>
              <a:buFont typeface="Arial" panose="020B0604020202020204" pitchFamily="34" charset="0"/>
              <a:buChar char="•"/>
            </a:pPr>
            <a:r>
              <a:rPr lang="en-US" sz="1300" spc="0">
                <a:latin typeface="Aptos" panose="020B0004020202020204" pitchFamily="34" charset="0"/>
              </a:rPr>
              <a:t>The Program defines partner tier requirements, determined by both minimum competency and annual revenue.</a:t>
            </a:r>
          </a:p>
          <a:p>
            <a:pPr marL="285738" indent="-285738">
              <a:lnSpc>
                <a:spcPts val="1200"/>
              </a:lnSpc>
              <a:buClr>
                <a:schemeClr val="accent6"/>
              </a:buClr>
              <a:buFont typeface="Arial" panose="020B0604020202020204" pitchFamily="34" charset="0"/>
              <a:buChar char="•"/>
            </a:pPr>
            <a:r>
              <a:rPr lang="en-US" sz="1300" spc="0">
                <a:latin typeface="Aptos" panose="020B0004020202020204" pitchFamily="34" charset="0"/>
              </a:rPr>
              <a:t>One individual can complete more than one certification</a:t>
            </a:r>
          </a:p>
          <a:p>
            <a:pPr marL="263514">
              <a:lnSpc>
                <a:spcPts val="1200"/>
              </a:lnSpc>
              <a:buClr>
                <a:schemeClr val="accent5"/>
              </a:buClr>
            </a:pPr>
            <a:r>
              <a:rPr lang="en-US" sz="1300" spc="0">
                <a:latin typeface="Aptos" panose="020B0004020202020204" pitchFamily="34" charset="0"/>
              </a:rPr>
              <a:t>*For new partners with no previous / existing business with Checkmarx, only need to meet the ‘partner-sourced new business revenue to move up to the Authorized program tier</a:t>
            </a:r>
          </a:p>
        </p:txBody>
      </p:sp>
      <p:pic>
        <p:nvPicPr>
          <p:cNvPr id="5" name="Picture 4" descr="A blue shield with gold text&#10;&#10;Description automatically generated">
            <a:extLst>
              <a:ext uri="{FF2B5EF4-FFF2-40B4-BE49-F238E27FC236}">
                <a16:creationId xmlns:a16="http://schemas.microsoft.com/office/drawing/2014/main" id="{0849F054-0F4F-B4D9-D312-9F28FF5966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18020" y="2402536"/>
            <a:ext cx="807111" cy="894366"/>
          </a:xfrm>
          <a:prstGeom prst="rect">
            <a:avLst/>
          </a:prstGeom>
        </p:spPr>
      </p:pic>
      <p:pic>
        <p:nvPicPr>
          <p:cNvPr id="10" name="Picture 9" descr="A blue shield with white text&#10;&#10;Description automatically generated">
            <a:extLst>
              <a:ext uri="{FF2B5EF4-FFF2-40B4-BE49-F238E27FC236}">
                <a16:creationId xmlns:a16="http://schemas.microsoft.com/office/drawing/2014/main" id="{CF2E3B42-7D92-8F1D-8A9B-110E3DE7DF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31423" y="2402536"/>
            <a:ext cx="807111" cy="894366"/>
          </a:xfrm>
          <a:prstGeom prst="rect">
            <a:avLst/>
          </a:prstGeom>
        </p:spPr>
      </p:pic>
      <p:pic>
        <p:nvPicPr>
          <p:cNvPr id="20" name="Picture 19" descr="A shield with white text&#10;&#10;Description automatically generated">
            <a:extLst>
              <a:ext uri="{FF2B5EF4-FFF2-40B4-BE49-F238E27FC236}">
                <a16:creationId xmlns:a16="http://schemas.microsoft.com/office/drawing/2014/main" id="{FD743120-0A47-F72F-6FA6-4F82AF8072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44513" y="2402536"/>
            <a:ext cx="807111" cy="894366"/>
          </a:xfrm>
          <a:prstGeom prst="rect">
            <a:avLst/>
          </a:prstGeom>
        </p:spPr>
      </p:pic>
      <p:pic>
        <p:nvPicPr>
          <p:cNvPr id="24" name="Picture 23">
            <a:extLst>
              <a:ext uri="{FF2B5EF4-FFF2-40B4-BE49-F238E27FC236}">
                <a16:creationId xmlns:a16="http://schemas.microsoft.com/office/drawing/2014/main" id="{3DD10F1C-9269-6CD7-BE06-C2488A0CA0C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63824" y="2402536"/>
            <a:ext cx="807111" cy="894366"/>
          </a:xfrm>
          <a:prstGeom prst="rect">
            <a:avLst/>
          </a:prstGeom>
        </p:spPr>
      </p:pic>
    </p:spTree>
    <p:extLst>
      <p:ext uri="{BB962C8B-B14F-4D97-AF65-F5344CB8AC3E}">
        <p14:creationId xmlns:p14="http://schemas.microsoft.com/office/powerpoint/2010/main" val="37035177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A125C27-207C-D180-25A2-D52503961450}"/>
              </a:ext>
            </a:extLst>
          </p:cNvPr>
          <p:cNvSpPr>
            <a:spLocks noGrp="1"/>
          </p:cNvSpPr>
          <p:nvPr>
            <p:ph type="body" sz="quarter" idx="11"/>
          </p:nvPr>
        </p:nvSpPr>
        <p:spPr>
          <a:xfrm>
            <a:off x="2660072" y="3378631"/>
            <a:ext cx="9310255" cy="2360078"/>
          </a:xfrm>
        </p:spPr>
        <p:txBody>
          <a:bodyPr anchor="t"/>
          <a:lstStyle/>
          <a:p>
            <a:pPr marL="0" indent="0">
              <a:buNone/>
            </a:pPr>
            <a:r>
              <a:rPr lang="en-US" sz="6600"/>
              <a:t>Partner Certifications</a:t>
            </a:r>
            <a:endParaRPr lang="en-US" sz="6600" b="1"/>
          </a:p>
        </p:txBody>
      </p:sp>
    </p:spTree>
    <p:extLst>
      <p:ext uri="{BB962C8B-B14F-4D97-AF65-F5344CB8AC3E}">
        <p14:creationId xmlns:p14="http://schemas.microsoft.com/office/powerpoint/2010/main" val="39259859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 name="Group 46">
            <a:extLst>
              <a:ext uri="{FF2B5EF4-FFF2-40B4-BE49-F238E27FC236}">
                <a16:creationId xmlns:a16="http://schemas.microsoft.com/office/drawing/2014/main" id="{B92FF603-B1B3-3386-5108-B278C0D72698}"/>
              </a:ext>
            </a:extLst>
          </p:cNvPr>
          <p:cNvGrpSpPr/>
          <p:nvPr/>
        </p:nvGrpSpPr>
        <p:grpSpPr>
          <a:xfrm>
            <a:off x="2899351" y="3798696"/>
            <a:ext cx="8973994" cy="3867024"/>
            <a:chOff x="6640041" y="4962055"/>
            <a:chExt cx="5360872" cy="1103323"/>
          </a:xfrm>
        </p:grpSpPr>
        <p:sp>
          <p:nvSpPr>
            <p:cNvPr id="50" name="Rectangle: Rounded Corners 49">
              <a:extLst>
                <a:ext uri="{FF2B5EF4-FFF2-40B4-BE49-F238E27FC236}">
                  <a16:creationId xmlns:a16="http://schemas.microsoft.com/office/drawing/2014/main" id="{FB0421DA-86FF-C7DD-7A52-C9F25D6ADD51}"/>
                </a:ext>
              </a:extLst>
            </p:cNvPr>
            <p:cNvSpPr/>
            <p:nvPr/>
          </p:nvSpPr>
          <p:spPr>
            <a:xfrm>
              <a:off x="6640041" y="4962055"/>
              <a:ext cx="5360872" cy="1103323"/>
            </a:xfrm>
            <a:prstGeom prst="roundRect">
              <a:avLst>
                <a:gd name="adj" fmla="val 4661"/>
              </a:avLst>
            </a:prstGeom>
            <a:solidFill>
              <a:srgbClr val="474D7B">
                <a:alpha val="25000"/>
              </a:srgbClr>
            </a:solidFill>
            <a:ln>
              <a:gradFill flip="none" rotWithShape="1">
                <a:gsLst>
                  <a:gs pos="84000">
                    <a:schemeClr val="bg1">
                      <a:alpha val="0"/>
                    </a:schemeClr>
                  </a:gs>
                  <a:gs pos="100000">
                    <a:schemeClr val="bg1">
                      <a:alpha val="10000"/>
                    </a:schemeClr>
                  </a:gs>
                </a:gsLst>
                <a:lin ang="18900000" scaled="1"/>
                <a:tileRect/>
              </a:gradFill>
            </a:ln>
            <a:effectLst/>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51" name="Rectangle: Rounded Corners 50">
              <a:extLst>
                <a:ext uri="{FF2B5EF4-FFF2-40B4-BE49-F238E27FC236}">
                  <a16:creationId xmlns:a16="http://schemas.microsoft.com/office/drawing/2014/main" id="{14B24819-CC0E-5695-92A7-36B21883DC06}"/>
                </a:ext>
              </a:extLst>
            </p:cNvPr>
            <p:cNvSpPr/>
            <p:nvPr/>
          </p:nvSpPr>
          <p:spPr>
            <a:xfrm>
              <a:off x="6640041" y="4962055"/>
              <a:ext cx="5360872" cy="1103323"/>
            </a:xfrm>
            <a:prstGeom prst="roundRect">
              <a:avLst>
                <a:gd name="adj" fmla="val 4661"/>
              </a:avLst>
            </a:prstGeom>
            <a:gradFill flip="none" rotWithShape="1">
              <a:gsLst>
                <a:gs pos="100000">
                  <a:srgbClr val="C5E0FF">
                    <a:alpha val="16000"/>
                  </a:srgbClr>
                </a:gs>
                <a:gs pos="0">
                  <a:srgbClr val="C5E0FF">
                    <a:lumMod val="100000"/>
                    <a:alpha val="0"/>
                  </a:srgbClr>
                </a:gs>
              </a:gsLst>
              <a:path path="circle">
                <a:fillToRect l="100000" t="100000"/>
              </a:path>
              <a:tileRect r="-100000" b="-100000"/>
            </a:gradFill>
            <a:ln>
              <a:solidFill>
                <a:srgbClr val="FFFFFF">
                  <a:alpha val="9000"/>
                </a:srgbClr>
              </a:solidFill>
            </a:ln>
            <a:effectLst/>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52" name="Rectangle: Rounded Corners 51">
              <a:extLst>
                <a:ext uri="{FF2B5EF4-FFF2-40B4-BE49-F238E27FC236}">
                  <a16:creationId xmlns:a16="http://schemas.microsoft.com/office/drawing/2014/main" id="{1CB7724F-52FA-6645-DEB3-574047DD4EE3}"/>
                </a:ext>
              </a:extLst>
            </p:cNvPr>
            <p:cNvSpPr/>
            <p:nvPr/>
          </p:nvSpPr>
          <p:spPr>
            <a:xfrm>
              <a:off x="6640041" y="4962055"/>
              <a:ext cx="5360872" cy="1103323"/>
            </a:xfrm>
            <a:prstGeom prst="roundRect">
              <a:avLst>
                <a:gd name="adj" fmla="val 4661"/>
              </a:avLst>
            </a:prstGeom>
            <a:noFill/>
            <a:ln>
              <a:gradFill flip="none" rotWithShape="1">
                <a:gsLst>
                  <a:gs pos="78000">
                    <a:schemeClr val="bg1">
                      <a:alpha val="0"/>
                    </a:schemeClr>
                  </a:gs>
                  <a:gs pos="100000">
                    <a:schemeClr val="bg1">
                      <a:alpha val="13000"/>
                    </a:schemeClr>
                  </a:gs>
                </a:gsLst>
                <a:lin ang="600000" scaled="0"/>
                <a:tileRect/>
              </a:gra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53" name="Rectangle: Rounded Corners 52">
              <a:extLst>
                <a:ext uri="{FF2B5EF4-FFF2-40B4-BE49-F238E27FC236}">
                  <a16:creationId xmlns:a16="http://schemas.microsoft.com/office/drawing/2014/main" id="{453904C0-2206-E498-9D77-AF5F756ABBFA}"/>
                </a:ext>
              </a:extLst>
            </p:cNvPr>
            <p:cNvSpPr/>
            <p:nvPr/>
          </p:nvSpPr>
          <p:spPr>
            <a:xfrm>
              <a:off x="6640041" y="4962055"/>
              <a:ext cx="5360872" cy="1103323"/>
            </a:xfrm>
            <a:prstGeom prst="roundRect">
              <a:avLst>
                <a:gd name="adj" fmla="val 4661"/>
              </a:avLst>
            </a:prstGeom>
            <a:noFill/>
            <a:ln>
              <a:gradFill flip="none" rotWithShape="1">
                <a:gsLst>
                  <a:gs pos="0">
                    <a:schemeClr val="bg1">
                      <a:alpha val="15000"/>
                    </a:schemeClr>
                  </a:gs>
                  <a:gs pos="47000">
                    <a:schemeClr val="bg1">
                      <a:alpha val="0"/>
                    </a:schemeClr>
                  </a:gs>
                </a:gsLst>
                <a:lin ang="27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grpSp>
      <p:sp>
        <p:nvSpPr>
          <p:cNvPr id="46" name="Title 45">
            <a:extLst>
              <a:ext uri="{FF2B5EF4-FFF2-40B4-BE49-F238E27FC236}">
                <a16:creationId xmlns:a16="http://schemas.microsoft.com/office/drawing/2014/main" id="{5C646583-2555-5E42-C06E-1F88E4570B36}"/>
              </a:ext>
            </a:extLst>
          </p:cNvPr>
          <p:cNvSpPr>
            <a:spLocks noGrp="1"/>
          </p:cNvSpPr>
          <p:nvPr>
            <p:ph type="title"/>
          </p:nvPr>
        </p:nvSpPr>
        <p:spPr>
          <a:xfrm>
            <a:off x="566930" y="7117"/>
            <a:ext cx="13496544" cy="1316736"/>
          </a:xfrm>
        </p:spPr>
        <p:txBody>
          <a:bodyPr>
            <a:normAutofit/>
          </a:bodyPr>
          <a:lstStyle/>
          <a:p>
            <a:r>
              <a:rPr lang="en-US" sz="3600"/>
              <a:t>Our Partner Certification Tracks</a:t>
            </a:r>
            <a:endParaRPr lang="en-ID" sz="3600"/>
          </a:p>
        </p:txBody>
      </p:sp>
      <p:sp>
        <p:nvSpPr>
          <p:cNvPr id="2" name="TextBox 1">
            <a:extLst>
              <a:ext uri="{FF2B5EF4-FFF2-40B4-BE49-F238E27FC236}">
                <a16:creationId xmlns:a16="http://schemas.microsoft.com/office/drawing/2014/main" id="{709C3784-E56B-A01D-EE0A-834A2CB7FC19}"/>
              </a:ext>
            </a:extLst>
          </p:cNvPr>
          <p:cNvSpPr txBox="1"/>
          <p:nvPr/>
        </p:nvSpPr>
        <p:spPr>
          <a:xfrm>
            <a:off x="4406094" y="6893808"/>
            <a:ext cx="5934819" cy="492443"/>
          </a:xfrm>
          <a:prstGeom prst="rect">
            <a:avLst/>
          </a:prstGeom>
          <a:noFill/>
        </p:spPr>
        <p:txBody>
          <a:bodyPr wrap="square" lIns="0" tIns="0" rIns="0" bIns="0" rtlCol="0">
            <a:spAutoFit/>
          </a:bodyPr>
          <a:lstStyle>
            <a:defPPr>
              <a:defRPr lang="en-US"/>
            </a:defPPr>
            <a:lvl1pPr>
              <a:spcAft>
                <a:spcPts val="600"/>
              </a:spcAft>
              <a:defRPr sz="1400" spc="20">
                <a:solidFill>
                  <a:sysClr val="windowText" lastClr="000000"/>
                </a:solidFill>
                <a:latin typeface="Arial Nova" panose="020B0504020202020204" pitchFamily="34" charset="0"/>
              </a:defRPr>
            </a:lvl1pPr>
          </a:lstStyle>
          <a:p>
            <a:r>
              <a:rPr lang="en-US" sz="1600">
                <a:solidFill>
                  <a:schemeClr val="accent4">
                    <a:lumMod val="60000"/>
                    <a:lumOff val="40000"/>
                  </a:schemeClr>
                </a:solidFill>
                <a:latin typeface="Aptos" panose="020B0004020202020204" pitchFamily="34" charset="0"/>
              </a:rPr>
              <a:t>The Partner Engineer certification must be completed and passed prior to commencing the Professional Services certification</a:t>
            </a:r>
          </a:p>
        </p:txBody>
      </p:sp>
      <p:grpSp>
        <p:nvGrpSpPr>
          <p:cNvPr id="20" name="Group 19">
            <a:extLst>
              <a:ext uri="{FF2B5EF4-FFF2-40B4-BE49-F238E27FC236}">
                <a16:creationId xmlns:a16="http://schemas.microsoft.com/office/drawing/2014/main" id="{32D13BF3-6E94-60D3-AB59-B7D905F0A4FD}"/>
              </a:ext>
            </a:extLst>
          </p:cNvPr>
          <p:cNvGrpSpPr/>
          <p:nvPr/>
        </p:nvGrpSpPr>
        <p:grpSpPr>
          <a:xfrm>
            <a:off x="2899351" y="1616926"/>
            <a:ext cx="8973994" cy="1624914"/>
            <a:chOff x="6640041" y="4962055"/>
            <a:chExt cx="5360872" cy="1103323"/>
          </a:xfrm>
        </p:grpSpPr>
        <p:sp>
          <p:nvSpPr>
            <p:cNvPr id="31" name="Rectangle: Rounded Corners 30">
              <a:extLst>
                <a:ext uri="{FF2B5EF4-FFF2-40B4-BE49-F238E27FC236}">
                  <a16:creationId xmlns:a16="http://schemas.microsoft.com/office/drawing/2014/main" id="{1AC35BE3-9827-CEA3-9FCE-A48B358A5D06}"/>
                </a:ext>
              </a:extLst>
            </p:cNvPr>
            <p:cNvSpPr/>
            <p:nvPr/>
          </p:nvSpPr>
          <p:spPr>
            <a:xfrm>
              <a:off x="6640041" y="4962055"/>
              <a:ext cx="5360872" cy="1103323"/>
            </a:xfrm>
            <a:prstGeom prst="roundRect">
              <a:avLst>
                <a:gd name="adj" fmla="val 4661"/>
              </a:avLst>
            </a:prstGeom>
            <a:solidFill>
              <a:srgbClr val="474D7B">
                <a:alpha val="25000"/>
              </a:srgbClr>
            </a:solidFill>
            <a:ln>
              <a:gradFill flip="none" rotWithShape="1">
                <a:gsLst>
                  <a:gs pos="84000">
                    <a:schemeClr val="bg1">
                      <a:alpha val="0"/>
                    </a:schemeClr>
                  </a:gs>
                  <a:gs pos="100000">
                    <a:schemeClr val="bg1">
                      <a:alpha val="10000"/>
                    </a:schemeClr>
                  </a:gs>
                </a:gsLst>
                <a:lin ang="18900000" scaled="1"/>
                <a:tileRect/>
              </a:gradFill>
            </a:ln>
            <a:effectLst/>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32" name="Rectangle: Rounded Corners 31">
              <a:extLst>
                <a:ext uri="{FF2B5EF4-FFF2-40B4-BE49-F238E27FC236}">
                  <a16:creationId xmlns:a16="http://schemas.microsoft.com/office/drawing/2014/main" id="{9F178894-E45F-27EF-0E65-FCD150C19672}"/>
                </a:ext>
              </a:extLst>
            </p:cNvPr>
            <p:cNvSpPr/>
            <p:nvPr/>
          </p:nvSpPr>
          <p:spPr>
            <a:xfrm>
              <a:off x="6640041" y="4962055"/>
              <a:ext cx="5360872" cy="1103323"/>
            </a:xfrm>
            <a:prstGeom prst="roundRect">
              <a:avLst>
                <a:gd name="adj" fmla="val 4661"/>
              </a:avLst>
            </a:prstGeom>
            <a:gradFill flip="none" rotWithShape="1">
              <a:gsLst>
                <a:gs pos="100000">
                  <a:srgbClr val="C5E0FF">
                    <a:alpha val="16000"/>
                  </a:srgbClr>
                </a:gs>
                <a:gs pos="0">
                  <a:srgbClr val="C5E0FF">
                    <a:lumMod val="100000"/>
                    <a:alpha val="0"/>
                  </a:srgbClr>
                </a:gs>
              </a:gsLst>
              <a:path path="circle">
                <a:fillToRect l="100000" t="100000"/>
              </a:path>
              <a:tileRect r="-100000" b="-100000"/>
            </a:gradFill>
            <a:ln>
              <a:solidFill>
                <a:srgbClr val="FFFFFF">
                  <a:alpha val="9000"/>
                </a:srgbClr>
              </a:solidFill>
            </a:ln>
            <a:effectLst/>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34" name="Rectangle: Rounded Corners 33">
              <a:extLst>
                <a:ext uri="{FF2B5EF4-FFF2-40B4-BE49-F238E27FC236}">
                  <a16:creationId xmlns:a16="http://schemas.microsoft.com/office/drawing/2014/main" id="{89ED5052-B5B1-77C2-B87B-3B9BB30839FB}"/>
                </a:ext>
              </a:extLst>
            </p:cNvPr>
            <p:cNvSpPr/>
            <p:nvPr/>
          </p:nvSpPr>
          <p:spPr>
            <a:xfrm>
              <a:off x="6640041" y="4962055"/>
              <a:ext cx="5360872" cy="1103323"/>
            </a:xfrm>
            <a:prstGeom prst="roundRect">
              <a:avLst>
                <a:gd name="adj" fmla="val 4661"/>
              </a:avLst>
            </a:prstGeom>
            <a:noFill/>
            <a:ln>
              <a:gradFill flip="none" rotWithShape="1">
                <a:gsLst>
                  <a:gs pos="78000">
                    <a:schemeClr val="bg1">
                      <a:alpha val="0"/>
                    </a:schemeClr>
                  </a:gs>
                  <a:gs pos="100000">
                    <a:schemeClr val="bg1">
                      <a:alpha val="13000"/>
                    </a:schemeClr>
                  </a:gs>
                </a:gsLst>
                <a:lin ang="600000" scaled="0"/>
                <a:tileRect/>
              </a:gra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35" name="Rectangle: Rounded Corners 34">
              <a:extLst>
                <a:ext uri="{FF2B5EF4-FFF2-40B4-BE49-F238E27FC236}">
                  <a16:creationId xmlns:a16="http://schemas.microsoft.com/office/drawing/2014/main" id="{7A527310-9851-AEB0-2194-CE261202F9AB}"/>
                </a:ext>
              </a:extLst>
            </p:cNvPr>
            <p:cNvSpPr/>
            <p:nvPr/>
          </p:nvSpPr>
          <p:spPr>
            <a:xfrm>
              <a:off x="6640041" y="4962055"/>
              <a:ext cx="5360872" cy="1103323"/>
            </a:xfrm>
            <a:prstGeom prst="roundRect">
              <a:avLst>
                <a:gd name="adj" fmla="val 4661"/>
              </a:avLst>
            </a:prstGeom>
            <a:noFill/>
            <a:ln>
              <a:gradFill flip="none" rotWithShape="1">
                <a:gsLst>
                  <a:gs pos="0">
                    <a:schemeClr val="bg1">
                      <a:alpha val="15000"/>
                    </a:schemeClr>
                  </a:gs>
                  <a:gs pos="47000">
                    <a:schemeClr val="bg1">
                      <a:alpha val="0"/>
                    </a:schemeClr>
                  </a:gs>
                </a:gsLst>
                <a:lin ang="27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grpSp>
      <p:grpSp>
        <p:nvGrpSpPr>
          <p:cNvPr id="4" name="Group 3">
            <a:extLst>
              <a:ext uri="{FF2B5EF4-FFF2-40B4-BE49-F238E27FC236}">
                <a16:creationId xmlns:a16="http://schemas.microsoft.com/office/drawing/2014/main" id="{718E8741-F6BC-B6FE-F0AB-F4EF1B1BE69D}"/>
              </a:ext>
            </a:extLst>
          </p:cNvPr>
          <p:cNvGrpSpPr/>
          <p:nvPr/>
        </p:nvGrpSpPr>
        <p:grpSpPr>
          <a:xfrm>
            <a:off x="4345254" y="1925104"/>
            <a:ext cx="8169006" cy="1133468"/>
            <a:chOff x="4095661" y="2062867"/>
            <a:chExt cx="8169006" cy="1133466"/>
          </a:xfrm>
        </p:grpSpPr>
        <p:sp>
          <p:nvSpPr>
            <p:cNvPr id="6" name="Title 2">
              <a:extLst>
                <a:ext uri="{FF2B5EF4-FFF2-40B4-BE49-F238E27FC236}">
                  <a16:creationId xmlns:a16="http://schemas.microsoft.com/office/drawing/2014/main" id="{C61A3A19-13F7-FB42-B203-E599B564C500}"/>
                </a:ext>
              </a:extLst>
            </p:cNvPr>
            <p:cNvSpPr txBox="1">
              <a:spLocks/>
            </p:cNvSpPr>
            <p:nvPr/>
          </p:nvSpPr>
          <p:spPr>
            <a:xfrm>
              <a:off x="4095661" y="2365337"/>
              <a:ext cx="8169006" cy="830996"/>
            </a:xfrm>
            <a:prstGeom prst="rect">
              <a:avLst/>
            </a:prstGeom>
          </p:spPr>
          <p:txBody>
            <a:bodyPr wrap="square" lIns="91440" tIns="45720" rIns="91440" bIns="45720" anchor="t">
              <a:spAutoFit/>
            </a:bodyPr>
            <a:lstStyle>
              <a:defPPr>
                <a:defRPr lang="en-US"/>
              </a:defPPr>
              <a:lvl1pPr>
                <a:lnSpc>
                  <a:spcPct val="100000"/>
                </a:lnSpc>
                <a:spcBef>
                  <a:spcPts val="0"/>
                </a:spcBef>
                <a:spcAft>
                  <a:spcPts val="600"/>
                </a:spcAft>
                <a:buClr>
                  <a:schemeClr val="tx1"/>
                </a:buClr>
                <a:buNone/>
                <a:defRPr sz="1200" cap="none" baseline="0"/>
              </a:lvl1pPr>
            </a:lstStyle>
            <a:p>
              <a:pPr defTabSz="914364">
                <a:buClr>
                  <a:prstClr val="black"/>
                </a:buClr>
                <a:defRPr/>
              </a:pPr>
              <a:r>
                <a:rPr lang="en-US" sz="2400" b="1">
                  <a:solidFill>
                    <a:schemeClr val="bg1"/>
                  </a:solidFill>
                  <a:latin typeface="Aptos" panose="020B0004020202020204" pitchFamily="34" charset="0"/>
                </a:rPr>
                <a:t>'</a:t>
              </a:r>
              <a:r>
                <a:rPr lang="en-US" sz="2400" b="1" err="1">
                  <a:solidFill>
                    <a:schemeClr val="bg1"/>
                  </a:solidFill>
                  <a:latin typeface="Aptos" panose="020B0004020202020204" pitchFamily="34" charset="0"/>
                </a:rPr>
                <a:t>Checkmarx</a:t>
              </a:r>
              <a:r>
                <a:rPr lang="en-US" sz="2400" b="1">
                  <a:solidFill>
                    <a:schemeClr val="bg1"/>
                  </a:solidFill>
                  <a:latin typeface="Aptos" panose="020B0004020202020204" pitchFamily="34" charset="0"/>
                </a:rPr>
                <a:t> Certified Partner Sales Professional’ Curriculum </a:t>
              </a:r>
            </a:p>
          </p:txBody>
        </p:sp>
        <p:sp>
          <p:nvSpPr>
            <p:cNvPr id="7" name="Title 2">
              <a:extLst>
                <a:ext uri="{FF2B5EF4-FFF2-40B4-BE49-F238E27FC236}">
                  <a16:creationId xmlns:a16="http://schemas.microsoft.com/office/drawing/2014/main" id="{BC14BB44-903F-AFDF-4DB1-D01EA2DE3DD2}"/>
                </a:ext>
              </a:extLst>
            </p:cNvPr>
            <p:cNvSpPr txBox="1">
              <a:spLocks/>
            </p:cNvSpPr>
            <p:nvPr/>
          </p:nvSpPr>
          <p:spPr>
            <a:xfrm>
              <a:off x="4095661" y="2062867"/>
              <a:ext cx="6723104" cy="369331"/>
            </a:xfrm>
            <a:prstGeom prst="rect">
              <a:avLst/>
            </a:prstGeom>
          </p:spPr>
          <p:txBody>
            <a:bodyPr wrap="square" lIns="91440" tIns="45720" rIns="91440" bIns="45720" anchor="t">
              <a:spAutoFit/>
            </a:bodyPr>
            <a:lstStyle>
              <a:defPPr>
                <a:defRPr lang="en-US"/>
              </a:defPPr>
              <a:lvl1pPr>
                <a:lnSpc>
                  <a:spcPct val="100000"/>
                </a:lnSpc>
                <a:spcBef>
                  <a:spcPts val="0"/>
                </a:spcBef>
                <a:spcAft>
                  <a:spcPts val="600"/>
                </a:spcAft>
                <a:buClr>
                  <a:schemeClr val="tx1"/>
                </a:buClr>
                <a:buNone/>
                <a:defRPr sz="1200" cap="none" baseline="0"/>
              </a:lvl1pPr>
            </a:lstStyle>
            <a:p>
              <a:pPr defTabSz="914364">
                <a:buClr>
                  <a:prstClr val="black"/>
                </a:buClr>
                <a:defRPr/>
              </a:pPr>
              <a:r>
                <a:rPr lang="en-US" sz="1800">
                  <a:solidFill>
                    <a:schemeClr val="bg1"/>
                  </a:solidFill>
                  <a:latin typeface="Aptos" panose="020B0004020202020204" pitchFamily="34" charset="0"/>
                </a:rPr>
                <a:t>Awarded to individuals who have completed the:</a:t>
              </a:r>
            </a:p>
          </p:txBody>
        </p:sp>
      </p:grpSp>
      <p:pic>
        <p:nvPicPr>
          <p:cNvPr id="8" name="Picture 7" descr="A blue shield with white text&#10;&#10;Description automatically generated">
            <a:extLst>
              <a:ext uri="{FF2B5EF4-FFF2-40B4-BE49-F238E27FC236}">
                <a16:creationId xmlns:a16="http://schemas.microsoft.com/office/drawing/2014/main" id="{8C3FBDC2-C213-6A70-8B53-E9FCB61874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9091" y="5779797"/>
            <a:ext cx="807111" cy="894366"/>
          </a:xfrm>
          <a:prstGeom prst="rect">
            <a:avLst/>
          </a:prstGeom>
        </p:spPr>
      </p:pic>
      <p:pic>
        <p:nvPicPr>
          <p:cNvPr id="16" name="Picture 15" descr="A shield with white text&#10;&#10;Description automatically generated">
            <a:extLst>
              <a:ext uri="{FF2B5EF4-FFF2-40B4-BE49-F238E27FC236}">
                <a16:creationId xmlns:a16="http://schemas.microsoft.com/office/drawing/2014/main" id="{D5D78F79-69B3-4CA1-8B1A-7334B91FE9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9091" y="4182382"/>
            <a:ext cx="807111" cy="894366"/>
          </a:xfrm>
          <a:prstGeom prst="rect">
            <a:avLst/>
          </a:prstGeom>
        </p:spPr>
      </p:pic>
      <p:pic>
        <p:nvPicPr>
          <p:cNvPr id="17" name="Picture 16">
            <a:extLst>
              <a:ext uri="{FF2B5EF4-FFF2-40B4-BE49-F238E27FC236}">
                <a16:creationId xmlns:a16="http://schemas.microsoft.com/office/drawing/2014/main" id="{C1305997-A14B-91C1-187D-71A7A6D15B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39091" y="2030257"/>
            <a:ext cx="807111" cy="894366"/>
          </a:xfrm>
          <a:prstGeom prst="rect">
            <a:avLst/>
          </a:prstGeom>
        </p:spPr>
      </p:pic>
      <p:sp>
        <p:nvSpPr>
          <p:cNvPr id="18" name="TextBox 17">
            <a:extLst>
              <a:ext uri="{FF2B5EF4-FFF2-40B4-BE49-F238E27FC236}">
                <a16:creationId xmlns:a16="http://schemas.microsoft.com/office/drawing/2014/main" id="{F2E3627E-ED99-7CE4-FA2D-2B4CE01FEB7A}"/>
              </a:ext>
            </a:extLst>
          </p:cNvPr>
          <p:cNvSpPr txBox="1"/>
          <p:nvPr/>
        </p:nvSpPr>
        <p:spPr>
          <a:xfrm>
            <a:off x="799014" y="2060051"/>
            <a:ext cx="1448888" cy="738664"/>
          </a:xfrm>
          <a:prstGeom prst="rect">
            <a:avLst/>
          </a:prstGeom>
          <a:noFill/>
        </p:spPr>
        <p:txBody>
          <a:bodyPr wrap="square" lIns="0" tIns="0" rIns="0" bIns="0" rtlCol="0">
            <a:spAutoFit/>
          </a:bodyPr>
          <a:lstStyle>
            <a:defPPr>
              <a:defRPr lang="en-US"/>
            </a:defPPr>
            <a:lvl1pPr>
              <a:spcAft>
                <a:spcPts val="600"/>
              </a:spcAft>
              <a:defRPr sz="1400" spc="20">
                <a:solidFill>
                  <a:schemeClr val="bg1"/>
                </a:solidFill>
                <a:latin typeface="Arial Nova" panose="020B0504020202020204" pitchFamily="34" charset="0"/>
              </a:defRPr>
            </a:lvl1pPr>
          </a:lstStyle>
          <a:p>
            <a:pPr>
              <a:buClr>
                <a:schemeClr val="accent5"/>
              </a:buClr>
            </a:pPr>
            <a:r>
              <a:rPr lang="en-US" sz="2400">
                <a:latin typeface="Aptos SemiBold" panose="020B0004020202020204" pitchFamily="34" charset="0"/>
              </a:rPr>
              <a:t>Sales Track</a:t>
            </a:r>
          </a:p>
        </p:txBody>
      </p:sp>
      <p:sp>
        <p:nvSpPr>
          <p:cNvPr id="19" name="TextBox 18">
            <a:extLst>
              <a:ext uri="{FF2B5EF4-FFF2-40B4-BE49-F238E27FC236}">
                <a16:creationId xmlns:a16="http://schemas.microsoft.com/office/drawing/2014/main" id="{281C9232-26A3-DBA9-5525-C97BF48C7446}"/>
              </a:ext>
            </a:extLst>
          </p:cNvPr>
          <p:cNvSpPr txBox="1"/>
          <p:nvPr/>
        </p:nvSpPr>
        <p:spPr>
          <a:xfrm>
            <a:off x="799013" y="4190085"/>
            <a:ext cx="1830178" cy="738664"/>
          </a:xfrm>
          <a:prstGeom prst="rect">
            <a:avLst/>
          </a:prstGeom>
          <a:noFill/>
        </p:spPr>
        <p:txBody>
          <a:bodyPr wrap="square" lIns="0" tIns="0" rIns="0" bIns="0" rtlCol="0">
            <a:spAutoFit/>
          </a:bodyPr>
          <a:lstStyle>
            <a:defPPr>
              <a:defRPr lang="en-US"/>
            </a:defPPr>
            <a:lvl1pPr>
              <a:spcAft>
                <a:spcPts val="600"/>
              </a:spcAft>
              <a:defRPr sz="1400" spc="20">
                <a:solidFill>
                  <a:schemeClr val="bg1"/>
                </a:solidFill>
                <a:latin typeface="Arial Nova" panose="020B0504020202020204" pitchFamily="34" charset="0"/>
              </a:defRPr>
            </a:lvl1pPr>
          </a:lstStyle>
          <a:p>
            <a:pPr>
              <a:buClr>
                <a:schemeClr val="accent5"/>
              </a:buClr>
            </a:pPr>
            <a:r>
              <a:rPr lang="en-US" sz="2400">
                <a:latin typeface="Aptos SemiBold" panose="020B0004020202020204" pitchFamily="34" charset="0"/>
              </a:rPr>
              <a:t>Engineering Track</a:t>
            </a:r>
          </a:p>
        </p:txBody>
      </p:sp>
      <p:cxnSp>
        <p:nvCxnSpPr>
          <p:cNvPr id="21" name="Straight Connector 20">
            <a:extLst>
              <a:ext uri="{FF2B5EF4-FFF2-40B4-BE49-F238E27FC236}">
                <a16:creationId xmlns:a16="http://schemas.microsoft.com/office/drawing/2014/main" id="{A9036CD1-E5CC-15F3-EBFA-77BD1F2B24B2}"/>
              </a:ext>
            </a:extLst>
          </p:cNvPr>
          <p:cNvCxnSpPr>
            <a:cxnSpLocks/>
          </p:cNvCxnSpPr>
          <p:nvPr/>
        </p:nvCxnSpPr>
        <p:spPr>
          <a:xfrm>
            <a:off x="799013" y="3496225"/>
            <a:ext cx="11074332" cy="0"/>
          </a:xfrm>
          <a:prstGeom prst="line">
            <a:avLst/>
          </a:prstGeom>
          <a:ln>
            <a:solidFill>
              <a:srgbClr val="E5E7FF">
                <a:alpha val="34902"/>
              </a:srgbClr>
            </a:solidFill>
          </a:ln>
        </p:spPr>
        <p:style>
          <a:lnRef idx="1">
            <a:schemeClr val="accent1"/>
          </a:lnRef>
          <a:fillRef idx="0">
            <a:schemeClr val="accent1"/>
          </a:fillRef>
          <a:effectRef idx="0">
            <a:schemeClr val="accent1"/>
          </a:effectRef>
          <a:fontRef idx="minor">
            <a:schemeClr val="tx1"/>
          </a:fontRef>
        </p:style>
      </p:cxnSp>
      <p:grpSp>
        <p:nvGrpSpPr>
          <p:cNvPr id="28" name="Group 27">
            <a:extLst>
              <a:ext uri="{FF2B5EF4-FFF2-40B4-BE49-F238E27FC236}">
                <a16:creationId xmlns:a16="http://schemas.microsoft.com/office/drawing/2014/main" id="{C45B2FE7-4B9B-93EB-4A03-B88805D85BF4}"/>
              </a:ext>
            </a:extLst>
          </p:cNvPr>
          <p:cNvGrpSpPr/>
          <p:nvPr/>
        </p:nvGrpSpPr>
        <p:grpSpPr>
          <a:xfrm>
            <a:off x="4345256" y="4239933"/>
            <a:ext cx="7359036" cy="764135"/>
            <a:chOff x="4095661" y="2062867"/>
            <a:chExt cx="8169006" cy="764134"/>
          </a:xfrm>
        </p:grpSpPr>
        <p:sp>
          <p:nvSpPr>
            <p:cNvPr id="33" name="Title 2">
              <a:extLst>
                <a:ext uri="{FF2B5EF4-FFF2-40B4-BE49-F238E27FC236}">
                  <a16:creationId xmlns:a16="http://schemas.microsoft.com/office/drawing/2014/main" id="{DD36111B-B4EF-2799-1903-F3611064EE93}"/>
                </a:ext>
              </a:extLst>
            </p:cNvPr>
            <p:cNvSpPr txBox="1">
              <a:spLocks/>
            </p:cNvSpPr>
            <p:nvPr/>
          </p:nvSpPr>
          <p:spPr>
            <a:xfrm>
              <a:off x="4095661" y="2365337"/>
              <a:ext cx="8169006" cy="461664"/>
            </a:xfrm>
            <a:prstGeom prst="rect">
              <a:avLst/>
            </a:prstGeom>
          </p:spPr>
          <p:txBody>
            <a:bodyPr wrap="square" lIns="91440" tIns="45720" rIns="91440" bIns="45720" anchor="t">
              <a:spAutoFit/>
            </a:bodyPr>
            <a:lstStyle>
              <a:defPPr>
                <a:defRPr lang="en-US"/>
              </a:defPPr>
              <a:lvl1pPr>
                <a:lnSpc>
                  <a:spcPct val="100000"/>
                </a:lnSpc>
                <a:spcBef>
                  <a:spcPts val="0"/>
                </a:spcBef>
                <a:spcAft>
                  <a:spcPts val="600"/>
                </a:spcAft>
                <a:buClr>
                  <a:schemeClr val="tx1"/>
                </a:buClr>
                <a:buNone/>
                <a:defRPr sz="1200" cap="none" baseline="0"/>
              </a:lvl1pPr>
            </a:lstStyle>
            <a:p>
              <a:pPr defTabSz="914364">
                <a:buClr>
                  <a:prstClr val="black"/>
                </a:buClr>
                <a:defRPr/>
              </a:pPr>
              <a:r>
                <a:rPr lang="en-US" sz="2400" b="1">
                  <a:solidFill>
                    <a:schemeClr val="bg1"/>
                  </a:solidFill>
                  <a:latin typeface="Aptos" panose="020B0004020202020204" pitchFamily="34" charset="0"/>
                </a:rPr>
                <a:t>'</a:t>
              </a:r>
              <a:r>
                <a:rPr lang="en-US" sz="2400" b="1" err="1">
                  <a:solidFill>
                    <a:schemeClr val="bg1"/>
                  </a:solidFill>
                  <a:latin typeface="Aptos" panose="020B0004020202020204" pitchFamily="34" charset="0"/>
                </a:rPr>
                <a:t>Checkmarx</a:t>
              </a:r>
              <a:r>
                <a:rPr lang="en-US" sz="2400" b="1">
                  <a:solidFill>
                    <a:schemeClr val="bg1"/>
                  </a:solidFill>
                  <a:latin typeface="Aptos" panose="020B0004020202020204" pitchFamily="34" charset="0"/>
                </a:rPr>
                <a:t> Certified Partner Engineer’ Curriculum</a:t>
              </a:r>
            </a:p>
          </p:txBody>
        </p:sp>
        <p:sp>
          <p:nvSpPr>
            <p:cNvPr id="38" name="Title 2">
              <a:extLst>
                <a:ext uri="{FF2B5EF4-FFF2-40B4-BE49-F238E27FC236}">
                  <a16:creationId xmlns:a16="http://schemas.microsoft.com/office/drawing/2014/main" id="{37715D4D-A6F7-BC06-FB3E-90CE88C2722B}"/>
                </a:ext>
              </a:extLst>
            </p:cNvPr>
            <p:cNvSpPr txBox="1">
              <a:spLocks/>
            </p:cNvSpPr>
            <p:nvPr/>
          </p:nvSpPr>
          <p:spPr>
            <a:xfrm>
              <a:off x="4095661" y="2062867"/>
              <a:ext cx="6723104" cy="369332"/>
            </a:xfrm>
            <a:prstGeom prst="rect">
              <a:avLst/>
            </a:prstGeom>
          </p:spPr>
          <p:txBody>
            <a:bodyPr wrap="square" lIns="91440" tIns="45720" rIns="91440" bIns="45720" anchor="t">
              <a:spAutoFit/>
            </a:bodyPr>
            <a:lstStyle>
              <a:defPPr>
                <a:defRPr lang="en-US"/>
              </a:defPPr>
              <a:lvl1pPr>
                <a:lnSpc>
                  <a:spcPct val="100000"/>
                </a:lnSpc>
                <a:spcBef>
                  <a:spcPts val="0"/>
                </a:spcBef>
                <a:spcAft>
                  <a:spcPts val="600"/>
                </a:spcAft>
                <a:buClr>
                  <a:schemeClr val="tx1"/>
                </a:buClr>
                <a:buNone/>
                <a:defRPr sz="1200" cap="none" baseline="0"/>
              </a:lvl1pPr>
            </a:lstStyle>
            <a:p>
              <a:pPr defTabSz="914364">
                <a:buClr>
                  <a:prstClr val="black"/>
                </a:buClr>
                <a:defRPr/>
              </a:pPr>
              <a:r>
                <a:rPr lang="en-US" sz="1800">
                  <a:solidFill>
                    <a:schemeClr val="bg1"/>
                  </a:solidFill>
                  <a:latin typeface="Aptos" panose="020B0004020202020204" pitchFamily="34" charset="0"/>
                </a:rPr>
                <a:t>Awarded to individuals who have completed the:</a:t>
              </a:r>
            </a:p>
          </p:txBody>
        </p:sp>
      </p:grpSp>
      <p:grpSp>
        <p:nvGrpSpPr>
          <p:cNvPr id="42" name="Group 41">
            <a:extLst>
              <a:ext uri="{FF2B5EF4-FFF2-40B4-BE49-F238E27FC236}">
                <a16:creationId xmlns:a16="http://schemas.microsoft.com/office/drawing/2014/main" id="{2F5199F4-FE83-2355-C81E-DBB1432AE6FE}"/>
              </a:ext>
            </a:extLst>
          </p:cNvPr>
          <p:cNvGrpSpPr/>
          <p:nvPr/>
        </p:nvGrpSpPr>
        <p:grpSpPr>
          <a:xfrm>
            <a:off x="4345255" y="5669430"/>
            <a:ext cx="6238945" cy="1131395"/>
            <a:chOff x="4095660" y="2062867"/>
            <a:chExt cx="8376168" cy="1131394"/>
          </a:xfrm>
        </p:grpSpPr>
        <p:sp>
          <p:nvSpPr>
            <p:cNvPr id="43" name="Title 2">
              <a:extLst>
                <a:ext uri="{FF2B5EF4-FFF2-40B4-BE49-F238E27FC236}">
                  <a16:creationId xmlns:a16="http://schemas.microsoft.com/office/drawing/2014/main" id="{DFEC9FB3-8337-CFB7-9909-6F9A064F0808}"/>
                </a:ext>
              </a:extLst>
            </p:cNvPr>
            <p:cNvSpPr txBox="1">
              <a:spLocks/>
            </p:cNvSpPr>
            <p:nvPr/>
          </p:nvSpPr>
          <p:spPr>
            <a:xfrm>
              <a:off x="4095660" y="2365337"/>
              <a:ext cx="8376168" cy="828924"/>
            </a:xfrm>
            <a:prstGeom prst="rect">
              <a:avLst/>
            </a:prstGeom>
          </p:spPr>
          <p:txBody>
            <a:bodyPr wrap="square" lIns="91440" tIns="45720" rIns="91440" bIns="45720" anchor="t">
              <a:spAutoFit/>
            </a:bodyPr>
            <a:lstStyle>
              <a:defPPr>
                <a:defRPr lang="en-US"/>
              </a:defPPr>
              <a:lvl1pPr>
                <a:lnSpc>
                  <a:spcPct val="100000"/>
                </a:lnSpc>
                <a:spcBef>
                  <a:spcPts val="0"/>
                </a:spcBef>
                <a:spcAft>
                  <a:spcPts val="600"/>
                </a:spcAft>
                <a:buClr>
                  <a:schemeClr val="tx1"/>
                </a:buClr>
                <a:buNone/>
                <a:defRPr sz="1200" cap="none" baseline="0"/>
              </a:lvl1pPr>
            </a:lstStyle>
            <a:p>
              <a:pPr defTabSz="914364">
                <a:buClr>
                  <a:prstClr val="black"/>
                </a:buClr>
                <a:defRPr/>
              </a:pPr>
              <a:r>
                <a:rPr lang="en-US" sz="2400" b="1">
                  <a:solidFill>
                    <a:schemeClr val="bg1"/>
                  </a:solidFill>
                  <a:latin typeface="Aptos" panose="020B0004020202020204" pitchFamily="34" charset="0"/>
                </a:rPr>
                <a:t>'</a:t>
              </a:r>
              <a:r>
                <a:rPr lang="en-US" sz="2400" b="1" err="1">
                  <a:solidFill>
                    <a:schemeClr val="bg1"/>
                  </a:solidFill>
                  <a:latin typeface="Aptos" panose="020B0004020202020204" pitchFamily="34" charset="0"/>
                </a:rPr>
                <a:t>Checkmarx</a:t>
              </a:r>
              <a:r>
                <a:rPr lang="en-US" sz="2400" b="1">
                  <a:solidFill>
                    <a:schemeClr val="bg1"/>
                  </a:solidFill>
                  <a:latin typeface="Aptos" panose="020B0004020202020204" pitchFamily="34" charset="0"/>
                </a:rPr>
                <a:t> Certified Partner Professional Services Engineer’ Curriculum</a:t>
              </a:r>
            </a:p>
          </p:txBody>
        </p:sp>
        <p:sp>
          <p:nvSpPr>
            <p:cNvPr id="44" name="Title 2">
              <a:extLst>
                <a:ext uri="{FF2B5EF4-FFF2-40B4-BE49-F238E27FC236}">
                  <a16:creationId xmlns:a16="http://schemas.microsoft.com/office/drawing/2014/main" id="{1F31AB5E-4565-A005-094D-AFBC4A382F50}"/>
                </a:ext>
              </a:extLst>
            </p:cNvPr>
            <p:cNvSpPr txBox="1">
              <a:spLocks/>
            </p:cNvSpPr>
            <p:nvPr/>
          </p:nvSpPr>
          <p:spPr>
            <a:xfrm>
              <a:off x="4095661" y="2062867"/>
              <a:ext cx="6723105" cy="369331"/>
            </a:xfrm>
            <a:prstGeom prst="rect">
              <a:avLst/>
            </a:prstGeom>
          </p:spPr>
          <p:txBody>
            <a:bodyPr wrap="square" lIns="91440" tIns="45720" rIns="91440" bIns="45720" anchor="t">
              <a:spAutoFit/>
            </a:bodyPr>
            <a:lstStyle>
              <a:defPPr>
                <a:defRPr lang="en-US"/>
              </a:defPPr>
              <a:lvl1pPr>
                <a:lnSpc>
                  <a:spcPct val="100000"/>
                </a:lnSpc>
                <a:spcBef>
                  <a:spcPts val="0"/>
                </a:spcBef>
                <a:spcAft>
                  <a:spcPts val="600"/>
                </a:spcAft>
                <a:buClr>
                  <a:schemeClr val="tx1"/>
                </a:buClr>
                <a:buNone/>
                <a:defRPr sz="1200" cap="none" baseline="0"/>
              </a:lvl1pPr>
            </a:lstStyle>
            <a:p>
              <a:pPr defTabSz="914364">
                <a:buClr>
                  <a:prstClr val="black"/>
                </a:buClr>
                <a:defRPr/>
              </a:pPr>
              <a:r>
                <a:rPr lang="en-US" sz="1800">
                  <a:solidFill>
                    <a:schemeClr val="bg1"/>
                  </a:solidFill>
                  <a:latin typeface="Aptos" panose="020B0004020202020204" pitchFamily="34" charset="0"/>
                </a:rPr>
                <a:t>Awarded to individuals who have completed the:</a:t>
              </a:r>
            </a:p>
          </p:txBody>
        </p:sp>
      </p:grpSp>
      <p:sp>
        <p:nvSpPr>
          <p:cNvPr id="57" name="TextBox 56">
            <a:extLst>
              <a:ext uri="{FF2B5EF4-FFF2-40B4-BE49-F238E27FC236}">
                <a16:creationId xmlns:a16="http://schemas.microsoft.com/office/drawing/2014/main" id="{2650EC30-A6E1-DB1A-07C1-65DF19644E85}"/>
              </a:ext>
            </a:extLst>
          </p:cNvPr>
          <p:cNvSpPr txBox="1"/>
          <p:nvPr/>
        </p:nvSpPr>
        <p:spPr>
          <a:xfrm>
            <a:off x="4724581" y="5202101"/>
            <a:ext cx="1390528" cy="276999"/>
          </a:xfrm>
          <a:prstGeom prst="rect">
            <a:avLst/>
          </a:prstGeom>
          <a:noFill/>
        </p:spPr>
        <p:txBody>
          <a:bodyPr wrap="square" lIns="0" tIns="0" rIns="0" bIns="0" rtlCol="0">
            <a:spAutoFit/>
          </a:bodyPr>
          <a:lstStyle>
            <a:defPPr>
              <a:defRPr lang="en-US"/>
            </a:defPPr>
            <a:lvl1pPr>
              <a:spcAft>
                <a:spcPts val="600"/>
              </a:spcAft>
              <a:defRPr sz="1400" spc="20">
                <a:solidFill>
                  <a:sysClr val="windowText" lastClr="000000"/>
                </a:solidFill>
                <a:latin typeface="Arial Nova" panose="020B0504020202020204" pitchFamily="34" charset="0"/>
              </a:defRPr>
            </a:lvl1pPr>
          </a:lstStyle>
          <a:p>
            <a:pPr algn="ctr"/>
            <a:r>
              <a:rPr lang="en-US" sz="1800">
                <a:solidFill>
                  <a:schemeClr val="accent6"/>
                </a:solidFill>
                <a:latin typeface="Aptos" panose="020B0004020202020204" pitchFamily="34" charset="0"/>
              </a:rPr>
              <a:t>Prerequisite</a:t>
            </a:r>
          </a:p>
        </p:txBody>
      </p:sp>
      <p:sp>
        <p:nvSpPr>
          <p:cNvPr id="58" name="Graphic 320">
            <a:extLst>
              <a:ext uri="{FF2B5EF4-FFF2-40B4-BE49-F238E27FC236}">
                <a16:creationId xmlns:a16="http://schemas.microsoft.com/office/drawing/2014/main" id="{64403761-C47E-B06B-E45F-255ACFE3B53E}"/>
              </a:ext>
            </a:extLst>
          </p:cNvPr>
          <p:cNvSpPr/>
          <p:nvPr/>
        </p:nvSpPr>
        <p:spPr>
          <a:xfrm rot="5400000">
            <a:off x="4449432" y="5231985"/>
            <a:ext cx="212796" cy="212796"/>
          </a:xfrm>
          <a:custGeom>
            <a:avLst/>
            <a:gdLst>
              <a:gd name="connsiteX0" fmla="*/ 0 w 133350"/>
              <a:gd name="connsiteY0" fmla="*/ 66675 h 133350"/>
              <a:gd name="connsiteX1" fmla="*/ 133350 w 133350"/>
              <a:gd name="connsiteY1" fmla="*/ 66675 h 133350"/>
              <a:gd name="connsiteX2" fmla="*/ 133350 w 133350"/>
              <a:gd name="connsiteY2" fmla="*/ 66675 h 133350"/>
              <a:gd name="connsiteX3" fmla="*/ 66675 w 133350"/>
              <a:gd name="connsiteY3" fmla="*/ 0 h 133350"/>
              <a:gd name="connsiteX4" fmla="*/ 133350 w 133350"/>
              <a:gd name="connsiteY4" fmla="*/ 66675 h 133350"/>
              <a:gd name="connsiteX5" fmla="*/ 66675 w 133350"/>
              <a:gd name="connsiteY5" fmla="*/ 133350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350" h="133350">
                <a:moveTo>
                  <a:pt x="0" y="66675"/>
                </a:moveTo>
                <a:lnTo>
                  <a:pt x="133350" y="66675"/>
                </a:lnTo>
                <a:moveTo>
                  <a:pt x="133350" y="66675"/>
                </a:moveTo>
                <a:lnTo>
                  <a:pt x="66675" y="0"/>
                </a:lnTo>
                <a:moveTo>
                  <a:pt x="133350" y="66675"/>
                </a:moveTo>
                <a:lnTo>
                  <a:pt x="66675" y="133350"/>
                </a:lnTo>
              </a:path>
            </a:pathLst>
          </a:custGeom>
          <a:noFill/>
          <a:ln w="28575" cap="flat">
            <a:solidFill>
              <a:schemeClr val="accent6"/>
            </a:solidFill>
            <a:prstDash val="solid"/>
            <a:round/>
          </a:ln>
        </p:spPr>
        <p:txBody>
          <a:bodyPr rtlCol="0" anchor="ctr"/>
          <a:lstStyle/>
          <a:p>
            <a:endParaRPr lang="en-IL">
              <a:solidFill>
                <a:schemeClr val="bg1"/>
              </a:solidFill>
            </a:endParaRPr>
          </a:p>
        </p:txBody>
      </p:sp>
    </p:spTree>
    <p:extLst>
      <p:ext uri="{BB962C8B-B14F-4D97-AF65-F5344CB8AC3E}">
        <p14:creationId xmlns:p14="http://schemas.microsoft.com/office/powerpoint/2010/main" val="29020390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Rounded Rectangle 56">
            <a:extLst>
              <a:ext uri="{FF2B5EF4-FFF2-40B4-BE49-F238E27FC236}">
                <a16:creationId xmlns:a16="http://schemas.microsoft.com/office/drawing/2014/main" id="{208E2126-A8A3-0D8A-C59E-452EB4CC79A2}"/>
              </a:ext>
            </a:extLst>
          </p:cNvPr>
          <p:cNvSpPr/>
          <p:nvPr/>
        </p:nvSpPr>
        <p:spPr>
          <a:xfrm>
            <a:off x="566930" y="1785620"/>
            <a:ext cx="13182600" cy="5270528"/>
          </a:xfrm>
          <a:prstGeom prst="roundRect">
            <a:avLst>
              <a:gd name="adj" fmla="val 1926"/>
            </a:avLst>
          </a:prstGeom>
          <a:solidFill>
            <a:schemeClr val="accent4">
              <a:alpha val="1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1097280" rtl="1" eaLnBrk="1" latinLnBrk="0" hangingPunct="1"/>
            <a:endParaRPr lang="en-IL"/>
          </a:p>
        </p:txBody>
      </p:sp>
      <p:sp>
        <p:nvSpPr>
          <p:cNvPr id="46" name="Title 45">
            <a:extLst>
              <a:ext uri="{FF2B5EF4-FFF2-40B4-BE49-F238E27FC236}">
                <a16:creationId xmlns:a16="http://schemas.microsoft.com/office/drawing/2014/main" id="{5C646583-2555-5E42-C06E-1F88E4570B36}"/>
              </a:ext>
            </a:extLst>
          </p:cNvPr>
          <p:cNvSpPr>
            <a:spLocks noGrp="1"/>
          </p:cNvSpPr>
          <p:nvPr>
            <p:ph type="title"/>
          </p:nvPr>
        </p:nvSpPr>
        <p:spPr>
          <a:xfrm>
            <a:off x="566930" y="11677"/>
            <a:ext cx="13496544" cy="1316736"/>
          </a:xfrm>
        </p:spPr>
        <p:txBody>
          <a:bodyPr>
            <a:normAutofit/>
          </a:bodyPr>
          <a:lstStyle/>
          <a:p>
            <a:r>
              <a:rPr lang="en-US" sz="3600"/>
              <a:t>Breakdown of Certifications</a:t>
            </a:r>
            <a:endParaRPr lang="en-ID" sz="3600"/>
          </a:p>
        </p:txBody>
      </p:sp>
      <p:sp>
        <p:nvSpPr>
          <p:cNvPr id="11" name="TextBox 10">
            <a:extLst>
              <a:ext uri="{FF2B5EF4-FFF2-40B4-BE49-F238E27FC236}">
                <a16:creationId xmlns:a16="http://schemas.microsoft.com/office/drawing/2014/main" id="{1F07411E-01B8-F6C2-CA30-A2AD3D22188C}"/>
              </a:ext>
            </a:extLst>
          </p:cNvPr>
          <p:cNvSpPr txBox="1"/>
          <p:nvPr/>
        </p:nvSpPr>
        <p:spPr>
          <a:xfrm>
            <a:off x="852950" y="2155234"/>
            <a:ext cx="1426317" cy="323165"/>
          </a:xfrm>
          <a:prstGeom prst="rect">
            <a:avLst/>
          </a:prstGeom>
          <a:noFill/>
        </p:spPr>
        <p:txBody>
          <a:bodyPr wrap="square">
            <a:spAutoFit/>
          </a:bodyPr>
          <a:lstStyle/>
          <a:p>
            <a:r>
              <a:rPr lang="en-GB" sz="1500" b="1">
                <a:solidFill>
                  <a:schemeClr val="bg1"/>
                </a:solidFill>
                <a:latin typeface="Arial Nova" panose="020B0504020202020204" pitchFamily="34" charset="0"/>
              </a:rPr>
              <a:t>Certifications</a:t>
            </a:r>
          </a:p>
        </p:txBody>
      </p:sp>
      <p:sp>
        <p:nvSpPr>
          <p:cNvPr id="14" name="TextBox 13">
            <a:extLst>
              <a:ext uri="{FF2B5EF4-FFF2-40B4-BE49-F238E27FC236}">
                <a16:creationId xmlns:a16="http://schemas.microsoft.com/office/drawing/2014/main" id="{206B363D-D65B-5CC3-2165-4523BF1131B3}"/>
              </a:ext>
            </a:extLst>
          </p:cNvPr>
          <p:cNvSpPr txBox="1"/>
          <p:nvPr/>
        </p:nvSpPr>
        <p:spPr>
          <a:xfrm>
            <a:off x="852950" y="3571355"/>
            <a:ext cx="1264468" cy="307777"/>
          </a:xfrm>
          <a:prstGeom prst="rect">
            <a:avLst/>
          </a:prstGeom>
          <a:noFill/>
        </p:spPr>
        <p:txBody>
          <a:bodyPr wrap="square">
            <a:spAutoFit/>
          </a:bodyPr>
          <a:lstStyle/>
          <a:p>
            <a:pPr algn="l"/>
            <a:r>
              <a:rPr lang="en-GB" sz="1400" b="1">
                <a:solidFill>
                  <a:schemeClr val="bg1"/>
                </a:solidFill>
                <a:latin typeface="Arial Nova" panose="020B0504020202020204" pitchFamily="34" charset="0"/>
              </a:rPr>
              <a:t>Modules</a:t>
            </a:r>
            <a:endParaRPr lang="en-US" sz="1400" b="1" spc="40" baseline="0">
              <a:solidFill>
                <a:schemeClr val="bg1"/>
              </a:solidFill>
              <a:latin typeface="Aptos" panose="020B0004020202020204" pitchFamily="34" charset="0"/>
            </a:endParaRPr>
          </a:p>
        </p:txBody>
      </p:sp>
      <p:sp>
        <p:nvSpPr>
          <p:cNvPr id="24" name="TextBox 23">
            <a:extLst>
              <a:ext uri="{FF2B5EF4-FFF2-40B4-BE49-F238E27FC236}">
                <a16:creationId xmlns:a16="http://schemas.microsoft.com/office/drawing/2014/main" id="{5950E068-E83E-DC42-3C1D-1F907B11114E}"/>
              </a:ext>
            </a:extLst>
          </p:cNvPr>
          <p:cNvSpPr txBox="1"/>
          <p:nvPr/>
        </p:nvSpPr>
        <p:spPr>
          <a:xfrm>
            <a:off x="2479255" y="3023368"/>
            <a:ext cx="3148264" cy="1169551"/>
          </a:xfrm>
          <a:prstGeom prst="rect">
            <a:avLst/>
          </a:prstGeom>
          <a:noFill/>
        </p:spPr>
        <p:txBody>
          <a:bodyPr wrap="square">
            <a:spAutoFit/>
          </a:bodyPr>
          <a:lstStyle/>
          <a:p>
            <a:pPr marL="171450" marR="0" lvl="0" indent="-171450" algn="l">
              <a:lnSpc>
                <a:spcPct val="100000"/>
              </a:lnSpc>
              <a:spcBef>
                <a:spcPts val="0"/>
              </a:spcBef>
              <a:spcAft>
                <a:spcPts val="600"/>
              </a:spcAft>
              <a:buClr>
                <a:schemeClr val="accent4">
                  <a:lumMod val="60000"/>
                  <a:lumOff val="40000"/>
                </a:schemeClr>
              </a:buClr>
              <a:buFont typeface="Arial" panose="020B0604020202020204" pitchFamily="34" charset="0"/>
              <a:buChar char="•"/>
            </a:pPr>
            <a:r>
              <a:rPr lang="en-US" sz="1100" b="0" i="0" u="none" strike="noStrike" noProof="0">
                <a:solidFill>
                  <a:schemeClr val="bg1"/>
                </a:solidFill>
                <a:latin typeface="Arial Nova" panose="020B0504020202020204" pitchFamily="34" charset="0"/>
              </a:rPr>
              <a:t>Modern Application Development Overview</a:t>
            </a:r>
          </a:p>
          <a:p>
            <a:pPr marL="171450" marR="0" lvl="0" indent="-171450" algn="l">
              <a:lnSpc>
                <a:spcPct val="100000"/>
              </a:lnSpc>
              <a:spcBef>
                <a:spcPts val="0"/>
              </a:spcBef>
              <a:spcAft>
                <a:spcPts val="600"/>
              </a:spcAft>
              <a:buClr>
                <a:schemeClr val="accent4">
                  <a:lumMod val="60000"/>
                  <a:lumOff val="40000"/>
                </a:schemeClr>
              </a:buClr>
              <a:buFont typeface="Arial" panose="020B0604020202020204" pitchFamily="34" charset="0"/>
              <a:buChar char="•"/>
            </a:pPr>
            <a:r>
              <a:rPr lang="en-US" sz="1100" b="0" i="0" u="none" strike="noStrike" noProof="0" err="1">
                <a:solidFill>
                  <a:schemeClr val="bg1"/>
                </a:solidFill>
                <a:latin typeface="Arial Nova" panose="020B0504020202020204" pitchFamily="34" charset="0"/>
              </a:rPr>
              <a:t>CheckmarxOne</a:t>
            </a:r>
            <a:r>
              <a:rPr lang="en-US" sz="1100" b="0" i="0" u="none" strike="noStrike" noProof="0">
                <a:solidFill>
                  <a:schemeClr val="bg1"/>
                </a:solidFill>
                <a:latin typeface="Arial Nova" panose="020B0504020202020204" pitchFamily="34" charset="0"/>
              </a:rPr>
              <a:t> Platform overview</a:t>
            </a:r>
          </a:p>
          <a:p>
            <a:pPr marL="171450" marR="0" lvl="0" indent="-171450" algn="l">
              <a:lnSpc>
                <a:spcPct val="100000"/>
              </a:lnSpc>
              <a:spcBef>
                <a:spcPts val="0"/>
              </a:spcBef>
              <a:spcAft>
                <a:spcPts val="600"/>
              </a:spcAft>
              <a:buClr>
                <a:schemeClr val="accent4">
                  <a:lumMod val="60000"/>
                  <a:lumOff val="40000"/>
                </a:schemeClr>
              </a:buClr>
              <a:buFont typeface="Arial" panose="020B0604020202020204" pitchFamily="34" charset="0"/>
              <a:buChar char="•"/>
            </a:pPr>
            <a:r>
              <a:rPr lang="en-US" sz="1100" b="0" i="0" u="none" strike="noStrike" noProof="0">
                <a:solidFill>
                  <a:schemeClr val="bg1"/>
                </a:solidFill>
                <a:latin typeface="Arial Nova" panose="020B0504020202020204" pitchFamily="34" charset="0"/>
              </a:rPr>
              <a:t>The </a:t>
            </a:r>
            <a:r>
              <a:rPr lang="en-US" sz="1100" b="0" i="0" u="none" strike="noStrike" noProof="0" err="1">
                <a:solidFill>
                  <a:schemeClr val="bg1"/>
                </a:solidFill>
                <a:latin typeface="Arial Nova" panose="020B0504020202020204" pitchFamily="34" charset="0"/>
              </a:rPr>
              <a:t>Checkmarx</a:t>
            </a:r>
            <a:r>
              <a:rPr lang="en-US" sz="1100" b="0" i="0" u="none" strike="noStrike" noProof="0">
                <a:solidFill>
                  <a:schemeClr val="bg1"/>
                </a:solidFill>
                <a:latin typeface="Arial Nova" panose="020B0504020202020204" pitchFamily="34" charset="0"/>
              </a:rPr>
              <a:t> Sales &amp;</a:t>
            </a:r>
            <a:br>
              <a:rPr lang="en-US" sz="1100" b="0" i="0" u="none" strike="noStrike" noProof="0">
                <a:solidFill>
                  <a:schemeClr val="bg1"/>
                </a:solidFill>
                <a:latin typeface="Arial Nova" panose="020B0504020202020204" pitchFamily="34" charset="0"/>
              </a:rPr>
            </a:br>
            <a:r>
              <a:rPr lang="en-US" sz="1100" b="0" i="0" u="none" strike="noStrike" noProof="0">
                <a:solidFill>
                  <a:schemeClr val="bg1"/>
                </a:solidFill>
                <a:latin typeface="Arial Nova" panose="020B0504020202020204" pitchFamily="34" charset="0"/>
              </a:rPr>
              <a:t>Discovery Methodology</a:t>
            </a:r>
          </a:p>
          <a:p>
            <a:pPr marL="171450" marR="0" lvl="0" indent="-171450" algn="l">
              <a:lnSpc>
                <a:spcPct val="100000"/>
              </a:lnSpc>
              <a:spcBef>
                <a:spcPts val="0"/>
              </a:spcBef>
              <a:spcAft>
                <a:spcPts val="600"/>
              </a:spcAft>
              <a:buClr>
                <a:schemeClr val="accent4">
                  <a:lumMod val="60000"/>
                  <a:lumOff val="40000"/>
                </a:schemeClr>
              </a:buClr>
              <a:buFont typeface="Arial" panose="020B0604020202020204" pitchFamily="34" charset="0"/>
              <a:buChar char="•"/>
            </a:pPr>
            <a:r>
              <a:rPr lang="en-US" sz="1100" b="0" i="0" u="none" strike="noStrike" noProof="0" err="1">
                <a:solidFill>
                  <a:schemeClr val="bg1"/>
                </a:solidFill>
                <a:latin typeface="Arial Nova" panose="020B0504020202020204" pitchFamily="34" charset="0"/>
              </a:rPr>
              <a:t>Checkmarx</a:t>
            </a:r>
            <a:r>
              <a:rPr lang="en-US" sz="1100" b="0" i="0" u="none" strike="noStrike" noProof="0">
                <a:solidFill>
                  <a:schemeClr val="bg1"/>
                </a:solidFill>
                <a:latin typeface="Arial Nova" panose="020B0504020202020204" pitchFamily="34" charset="0"/>
              </a:rPr>
              <a:t> Internal Process for Partners</a:t>
            </a:r>
            <a:endParaRPr lang="en-GB" sz="1100">
              <a:solidFill>
                <a:schemeClr val="bg1"/>
              </a:solidFill>
              <a:latin typeface="Arial Nova" panose="020B0504020202020204" pitchFamily="34" charset="0"/>
            </a:endParaRPr>
          </a:p>
        </p:txBody>
      </p:sp>
      <p:grpSp>
        <p:nvGrpSpPr>
          <p:cNvPr id="84" name="Group 83">
            <a:extLst>
              <a:ext uri="{FF2B5EF4-FFF2-40B4-BE49-F238E27FC236}">
                <a16:creationId xmlns:a16="http://schemas.microsoft.com/office/drawing/2014/main" id="{8BF1AE13-E1DC-48BE-F766-EFBDADEEBF24}"/>
              </a:ext>
            </a:extLst>
          </p:cNvPr>
          <p:cNvGrpSpPr/>
          <p:nvPr/>
        </p:nvGrpSpPr>
        <p:grpSpPr>
          <a:xfrm>
            <a:off x="852950" y="6254558"/>
            <a:ext cx="12639803" cy="430887"/>
            <a:chOff x="717820" y="6253756"/>
            <a:chExt cx="12639803" cy="430887"/>
          </a:xfrm>
        </p:grpSpPr>
        <p:sp>
          <p:nvSpPr>
            <p:cNvPr id="23" name="TextBox 22">
              <a:extLst>
                <a:ext uri="{FF2B5EF4-FFF2-40B4-BE49-F238E27FC236}">
                  <a16:creationId xmlns:a16="http://schemas.microsoft.com/office/drawing/2014/main" id="{65618A68-1033-23C8-6723-6495E3239671}"/>
                </a:ext>
              </a:extLst>
            </p:cNvPr>
            <p:cNvSpPr txBox="1"/>
            <p:nvPr/>
          </p:nvSpPr>
          <p:spPr>
            <a:xfrm>
              <a:off x="717820" y="6315311"/>
              <a:ext cx="1128304" cy="307777"/>
            </a:xfrm>
            <a:prstGeom prst="rect">
              <a:avLst/>
            </a:prstGeom>
            <a:noFill/>
          </p:spPr>
          <p:txBody>
            <a:bodyPr wrap="square">
              <a:spAutoFit/>
            </a:bodyPr>
            <a:lstStyle/>
            <a:p>
              <a:r>
                <a:rPr lang="en-GB" sz="1400" b="1">
                  <a:solidFill>
                    <a:schemeClr val="bg1"/>
                  </a:solidFill>
                  <a:latin typeface="Arial Nova" panose="020B0504020202020204" pitchFamily="34" charset="0"/>
                </a:rPr>
                <a:t>Duration</a:t>
              </a:r>
            </a:p>
          </p:txBody>
        </p:sp>
        <p:sp>
          <p:nvSpPr>
            <p:cNvPr id="29" name="TextBox 28">
              <a:extLst>
                <a:ext uri="{FF2B5EF4-FFF2-40B4-BE49-F238E27FC236}">
                  <a16:creationId xmlns:a16="http://schemas.microsoft.com/office/drawing/2014/main" id="{07459EFD-076A-0404-DF55-4BEB30ACA7CF}"/>
                </a:ext>
              </a:extLst>
            </p:cNvPr>
            <p:cNvSpPr txBox="1"/>
            <p:nvPr/>
          </p:nvSpPr>
          <p:spPr>
            <a:xfrm>
              <a:off x="2344125" y="6338394"/>
              <a:ext cx="2353625" cy="261610"/>
            </a:xfrm>
            <a:prstGeom prst="rect">
              <a:avLst/>
            </a:prstGeom>
            <a:noFill/>
          </p:spPr>
          <p:txBody>
            <a:bodyPr wrap="square">
              <a:spAutoFit/>
            </a:bodyPr>
            <a:lstStyle/>
            <a:p>
              <a:pPr algn="l"/>
              <a:r>
                <a:rPr lang="en-GB" sz="1100">
                  <a:solidFill>
                    <a:schemeClr val="bg1"/>
                  </a:solidFill>
                  <a:latin typeface="Arial Nova" panose="020B0504020202020204" pitchFamily="34" charset="0"/>
                </a:rPr>
                <a:t>~3 hours</a:t>
              </a:r>
            </a:p>
          </p:txBody>
        </p:sp>
        <p:sp>
          <p:nvSpPr>
            <p:cNvPr id="40" name="TextBox 39">
              <a:extLst>
                <a:ext uri="{FF2B5EF4-FFF2-40B4-BE49-F238E27FC236}">
                  <a16:creationId xmlns:a16="http://schemas.microsoft.com/office/drawing/2014/main" id="{42E277C9-DD06-0CE8-CCEC-2EA8C90B44E1}"/>
                </a:ext>
              </a:extLst>
            </p:cNvPr>
            <p:cNvSpPr txBox="1"/>
            <p:nvPr/>
          </p:nvSpPr>
          <p:spPr>
            <a:xfrm>
              <a:off x="5697079" y="6253756"/>
              <a:ext cx="2353625" cy="430887"/>
            </a:xfrm>
            <a:prstGeom prst="rect">
              <a:avLst/>
            </a:prstGeom>
            <a:noFill/>
          </p:spPr>
          <p:txBody>
            <a:bodyPr wrap="square">
              <a:spAutoFit/>
            </a:bodyPr>
            <a:lstStyle/>
            <a:p>
              <a:pPr lvl="0" algn="l">
                <a:buNone/>
              </a:pPr>
              <a:r>
                <a:rPr lang="en-US" sz="1100">
                  <a:solidFill>
                    <a:schemeClr val="bg1"/>
                  </a:solidFill>
                  <a:latin typeface="Arial Nova" panose="020B0504020202020204" pitchFamily="34" charset="0"/>
                </a:rPr>
                <a:t>~15 hours </a:t>
              </a:r>
            </a:p>
            <a:p>
              <a:pPr lvl="0" algn="l">
                <a:buNone/>
              </a:pPr>
              <a:r>
                <a:rPr lang="en-US" sz="1100">
                  <a:solidFill>
                    <a:schemeClr val="bg1"/>
                  </a:solidFill>
                  <a:latin typeface="Arial Nova" panose="020B0504020202020204" pitchFamily="34" charset="0"/>
                </a:rPr>
                <a:t>(+ additional time for demo)</a:t>
              </a:r>
            </a:p>
          </p:txBody>
        </p:sp>
        <p:sp>
          <p:nvSpPr>
            <p:cNvPr id="54" name="TextBox 53">
              <a:extLst>
                <a:ext uri="{FF2B5EF4-FFF2-40B4-BE49-F238E27FC236}">
                  <a16:creationId xmlns:a16="http://schemas.microsoft.com/office/drawing/2014/main" id="{54A6C0FE-1B3F-95A2-8305-E82A9A9E4032}"/>
                </a:ext>
              </a:extLst>
            </p:cNvPr>
            <p:cNvSpPr txBox="1"/>
            <p:nvPr/>
          </p:nvSpPr>
          <p:spPr>
            <a:xfrm>
              <a:off x="9495263" y="6253756"/>
              <a:ext cx="3862360" cy="430887"/>
            </a:xfrm>
            <a:prstGeom prst="rect">
              <a:avLst/>
            </a:prstGeom>
            <a:noFill/>
          </p:spPr>
          <p:txBody>
            <a:bodyPr wrap="square">
              <a:spAutoFit/>
            </a:bodyPr>
            <a:lstStyle/>
            <a:p>
              <a:pPr lvl="0" algn="l">
                <a:buNone/>
              </a:pPr>
              <a:r>
                <a:rPr lang="en-US" sz="1100">
                  <a:solidFill>
                    <a:schemeClr val="bg1"/>
                  </a:solidFill>
                  <a:latin typeface="Arial Nova" panose="020B0504020202020204" pitchFamily="34" charset="0"/>
                </a:rPr>
                <a:t>~10 hours </a:t>
              </a:r>
            </a:p>
            <a:p>
              <a:pPr lvl="0" algn="l">
                <a:buNone/>
              </a:pPr>
              <a:r>
                <a:rPr lang="en-US" sz="1100">
                  <a:solidFill>
                    <a:schemeClr val="bg1"/>
                  </a:solidFill>
                  <a:latin typeface="Arial Nova" panose="020B0504020202020204" pitchFamily="34" charset="0"/>
                </a:rPr>
                <a:t>(+ additional time for APMA shadowing and POV)</a:t>
              </a:r>
            </a:p>
          </p:txBody>
        </p:sp>
      </p:grpSp>
      <p:sp>
        <p:nvSpPr>
          <p:cNvPr id="55" name="TextBox 54">
            <a:extLst>
              <a:ext uri="{FF2B5EF4-FFF2-40B4-BE49-F238E27FC236}">
                <a16:creationId xmlns:a16="http://schemas.microsoft.com/office/drawing/2014/main" id="{601F7A38-4D45-4E33-96C4-7EEA8F801B29}"/>
              </a:ext>
            </a:extLst>
          </p:cNvPr>
          <p:cNvSpPr txBox="1"/>
          <p:nvPr/>
        </p:nvSpPr>
        <p:spPr>
          <a:xfrm>
            <a:off x="2943456" y="2039817"/>
            <a:ext cx="2276653" cy="553998"/>
          </a:xfrm>
          <a:prstGeom prst="rect">
            <a:avLst/>
          </a:prstGeom>
          <a:noFill/>
        </p:spPr>
        <p:txBody>
          <a:bodyPr wrap="square">
            <a:spAutoFit/>
          </a:bodyPr>
          <a:lstStyle/>
          <a:p>
            <a:r>
              <a:rPr lang="en-GB" sz="1500" b="1">
                <a:solidFill>
                  <a:schemeClr val="bg1"/>
                </a:solidFill>
                <a:latin typeface="Arial Nova" panose="020B0504020202020204" pitchFamily="34" charset="0"/>
              </a:rPr>
              <a:t>Certified Partner Sales Professional</a:t>
            </a:r>
          </a:p>
        </p:txBody>
      </p:sp>
      <p:sp>
        <p:nvSpPr>
          <p:cNvPr id="56" name="TextBox 55">
            <a:extLst>
              <a:ext uri="{FF2B5EF4-FFF2-40B4-BE49-F238E27FC236}">
                <a16:creationId xmlns:a16="http://schemas.microsoft.com/office/drawing/2014/main" id="{187CC839-ED64-55B9-34C0-9FFD3F35D6B5}"/>
              </a:ext>
            </a:extLst>
          </p:cNvPr>
          <p:cNvSpPr txBox="1"/>
          <p:nvPr/>
        </p:nvSpPr>
        <p:spPr>
          <a:xfrm>
            <a:off x="6229381" y="2039313"/>
            <a:ext cx="1843910" cy="553998"/>
          </a:xfrm>
          <a:prstGeom prst="rect">
            <a:avLst/>
          </a:prstGeom>
          <a:noFill/>
        </p:spPr>
        <p:txBody>
          <a:bodyPr wrap="square">
            <a:spAutoFit/>
          </a:bodyPr>
          <a:lstStyle/>
          <a:p>
            <a:r>
              <a:rPr lang="en-US" sz="1500" b="1" i="0" u="none" strike="noStrike" noProof="0">
                <a:solidFill>
                  <a:schemeClr val="bg1"/>
                </a:solidFill>
                <a:latin typeface="Arial Nova" panose="020B0504020202020204" pitchFamily="34" charset="0"/>
              </a:rPr>
              <a:t>Certified Partner Engineer</a:t>
            </a:r>
            <a:endParaRPr lang="en-US" sz="1500">
              <a:solidFill>
                <a:schemeClr val="bg1"/>
              </a:solidFill>
              <a:latin typeface="Arial Nova" panose="020B0504020202020204" pitchFamily="34" charset="0"/>
            </a:endParaRPr>
          </a:p>
        </p:txBody>
      </p:sp>
      <p:sp>
        <p:nvSpPr>
          <p:cNvPr id="59" name="TextBox 58">
            <a:extLst>
              <a:ext uri="{FF2B5EF4-FFF2-40B4-BE49-F238E27FC236}">
                <a16:creationId xmlns:a16="http://schemas.microsoft.com/office/drawing/2014/main" id="{0F4CB82E-3DC9-4F79-A673-92FC94B2106B}"/>
              </a:ext>
            </a:extLst>
          </p:cNvPr>
          <p:cNvSpPr txBox="1"/>
          <p:nvPr/>
        </p:nvSpPr>
        <p:spPr>
          <a:xfrm>
            <a:off x="9932145" y="2039817"/>
            <a:ext cx="2970227" cy="553998"/>
          </a:xfrm>
          <a:prstGeom prst="rect">
            <a:avLst/>
          </a:prstGeom>
          <a:noFill/>
        </p:spPr>
        <p:txBody>
          <a:bodyPr wrap="square">
            <a:spAutoFit/>
          </a:bodyPr>
          <a:lstStyle/>
          <a:p>
            <a:pPr lvl="0">
              <a:buNone/>
            </a:pPr>
            <a:r>
              <a:rPr lang="en-US" sz="1500" b="1" i="0" u="none" strike="noStrike" noProof="0">
                <a:solidFill>
                  <a:schemeClr val="bg1"/>
                </a:solidFill>
                <a:latin typeface="Arial Nova" panose="020B0504020202020204" pitchFamily="34" charset="0"/>
              </a:rPr>
              <a:t>Certified Partner Professional Services Engineer</a:t>
            </a:r>
            <a:endParaRPr lang="en-US" sz="1500">
              <a:solidFill>
                <a:schemeClr val="bg1"/>
              </a:solidFill>
              <a:latin typeface="Arial Nova" panose="020B0504020202020204" pitchFamily="34" charset="0"/>
            </a:endParaRPr>
          </a:p>
        </p:txBody>
      </p:sp>
      <p:sp>
        <p:nvSpPr>
          <p:cNvPr id="60" name="TextBox 59">
            <a:extLst>
              <a:ext uri="{FF2B5EF4-FFF2-40B4-BE49-F238E27FC236}">
                <a16:creationId xmlns:a16="http://schemas.microsoft.com/office/drawing/2014/main" id="{88A37849-AA3B-3285-B299-330C7F7A9FE3}"/>
              </a:ext>
            </a:extLst>
          </p:cNvPr>
          <p:cNvSpPr txBox="1"/>
          <p:nvPr/>
        </p:nvSpPr>
        <p:spPr>
          <a:xfrm>
            <a:off x="5832209" y="2990066"/>
            <a:ext cx="3513870" cy="1661993"/>
          </a:xfrm>
          <a:prstGeom prst="rect">
            <a:avLst/>
          </a:prstGeom>
          <a:noFill/>
        </p:spPr>
        <p:txBody>
          <a:bodyPr wrap="square">
            <a:spAutoFit/>
          </a:bodyPr>
          <a:lstStyle/>
          <a:p>
            <a:pPr marL="171450" marR="0" lvl="0" indent="-171450" algn="l">
              <a:lnSpc>
                <a:spcPct val="100000"/>
              </a:lnSpc>
              <a:spcBef>
                <a:spcPts val="0"/>
              </a:spcBef>
              <a:spcAft>
                <a:spcPts val="600"/>
              </a:spcAft>
              <a:buClr>
                <a:schemeClr val="accent5"/>
              </a:buClr>
              <a:buFont typeface="Arial" panose="020B0604020202020204" pitchFamily="34" charset="0"/>
              <a:buChar char="•"/>
            </a:pPr>
            <a:r>
              <a:rPr lang="en-US" sz="1100" b="0" i="0" u="none" strike="noStrike" noProof="0">
                <a:solidFill>
                  <a:schemeClr val="bg1"/>
                </a:solidFill>
                <a:latin typeface="Arial Nova" panose="020B0504020202020204" pitchFamily="34" charset="0"/>
              </a:rPr>
              <a:t>Introduction to Application Security</a:t>
            </a:r>
          </a:p>
          <a:p>
            <a:pPr marL="171450" marR="0" lvl="0" indent="-171450" algn="l">
              <a:lnSpc>
                <a:spcPct val="100000"/>
              </a:lnSpc>
              <a:spcBef>
                <a:spcPts val="0"/>
              </a:spcBef>
              <a:spcAft>
                <a:spcPts val="600"/>
              </a:spcAft>
              <a:buClr>
                <a:schemeClr val="accent5"/>
              </a:buClr>
              <a:buFont typeface="Arial" panose="020B0604020202020204" pitchFamily="34" charset="0"/>
              <a:buChar char="•"/>
            </a:pPr>
            <a:r>
              <a:rPr lang="en-US" sz="1100" b="0" i="0" u="none" strike="noStrike" noProof="0" err="1">
                <a:solidFill>
                  <a:schemeClr val="bg1"/>
                </a:solidFill>
                <a:latin typeface="Arial Nova" panose="020B0504020202020204" pitchFamily="34" charset="0"/>
              </a:rPr>
              <a:t>CheckmarxOne</a:t>
            </a:r>
            <a:r>
              <a:rPr lang="en-US" sz="1100" b="0" i="0" u="none" strike="noStrike" noProof="0">
                <a:solidFill>
                  <a:schemeClr val="bg1"/>
                </a:solidFill>
                <a:latin typeface="Arial Nova" panose="020B0504020202020204" pitchFamily="34" charset="0"/>
              </a:rPr>
              <a:t> Platform overview for Engineers</a:t>
            </a:r>
          </a:p>
          <a:p>
            <a:pPr marL="171450" marR="0" lvl="0" indent="-171450" algn="l">
              <a:lnSpc>
                <a:spcPct val="100000"/>
              </a:lnSpc>
              <a:spcBef>
                <a:spcPts val="0"/>
              </a:spcBef>
              <a:spcAft>
                <a:spcPts val="600"/>
              </a:spcAft>
              <a:buClr>
                <a:schemeClr val="accent5"/>
              </a:buClr>
              <a:buFont typeface="Arial" panose="020B0604020202020204" pitchFamily="34" charset="0"/>
              <a:buChar char="•"/>
            </a:pPr>
            <a:r>
              <a:rPr lang="en-US" sz="1100" b="0" i="0" u="none" strike="noStrike" noProof="0" err="1">
                <a:solidFill>
                  <a:schemeClr val="bg1"/>
                </a:solidFill>
                <a:latin typeface="Arial Nova" panose="020B0504020202020204" pitchFamily="34" charset="0"/>
              </a:rPr>
              <a:t>CheckmarxOne</a:t>
            </a:r>
            <a:r>
              <a:rPr lang="en-US" sz="1100" b="0" i="0" u="none" strike="noStrike" noProof="0">
                <a:solidFill>
                  <a:schemeClr val="bg1"/>
                </a:solidFill>
                <a:latin typeface="Arial Nova" panose="020B0504020202020204" pitchFamily="34" charset="0"/>
              </a:rPr>
              <a:t> Operations Training</a:t>
            </a:r>
          </a:p>
          <a:p>
            <a:pPr marL="171450" marR="0" lvl="0" indent="-171450" algn="l">
              <a:lnSpc>
                <a:spcPct val="100000"/>
              </a:lnSpc>
              <a:spcBef>
                <a:spcPts val="0"/>
              </a:spcBef>
              <a:spcAft>
                <a:spcPts val="600"/>
              </a:spcAft>
              <a:buClr>
                <a:schemeClr val="accent5"/>
              </a:buClr>
              <a:buFont typeface="Arial" panose="020B0604020202020204" pitchFamily="34" charset="0"/>
              <a:buChar char="•"/>
            </a:pPr>
            <a:r>
              <a:rPr lang="en-US" sz="1100" b="0" i="0" u="none" strike="noStrike" noProof="0" err="1">
                <a:solidFill>
                  <a:schemeClr val="bg1"/>
                </a:solidFill>
                <a:latin typeface="Arial Nova" panose="020B0504020202020204" pitchFamily="34" charset="0"/>
              </a:rPr>
              <a:t>CheckmarxOne</a:t>
            </a:r>
            <a:r>
              <a:rPr lang="en-US" sz="1100" b="0" i="0" u="none" strike="noStrike" noProof="0">
                <a:solidFill>
                  <a:schemeClr val="bg1"/>
                </a:solidFill>
                <a:latin typeface="Arial Nova" panose="020B0504020202020204" pitchFamily="34" charset="0"/>
              </a:rPr>
              <a:t> Developer Training - </a:t>
            </a:r>
            <a:r>
              <a:rPr lang="en-US" sz="1100" b="1" i="0" u="none" strike="noStrike" noProof="0" err="1">
                <a:solidFill>
                  <a:schemeClr val="bg1"/>
                </a:solidFill>
                <a:latin typeface="Arial Nova" panose="020B0504020202020204" pitchFamily="34" charset="0"/>
              </a:rPr>
              <a:t>CxCE</a:t>
            </a:r>
            <a:endParaRPr lang="en-US" sz="1100" b="1" i="0" u="none" strike="noStrike" noProof="0">
              <a:solidFill>
                <a:schemeClr val="bg1"/>
              </a:solidFill>
              <a:latin typeface="Arial Nova" panose="020B0504020202020204" pitchFamily="34" charset="0"/>
            </a:endParaRPr>
          </a:p>
          <a:p>
            <a:pPr marL="171450" marR="0" lvl="0" indent="-171450" algn="l">
              <a:lnSpc>
                <a:spcPct val="100000"/>
              </a:lnSpc>
              <a:spcBef>
                <a:spcPts val="0"/>
              </a:spcBef>
              <a:spcAft>
                <a:spcPts val="600"/>
              </a:spcAft>
              <a:buClr>
                <a:schemeClr val="accent5"/>
              </a:buClr>
              <a:buFont typeface="Arial" panose="020B0604020202020204" pitchFamily="34" charset="0"/>
              <a:buChar char="•"/>
            </a:pPr>
            <a:r>
              <a:rPr lang="en-US" sz="1100" b="0" i="0" u="none" strike="noStrike" noProof="0">
                <a:solidFill>
                  <a:schemeClr val="bg1"/>
                </a:solidFill>
                <a:latin typeface="Arial Nova" panose="020B0504020202020204" pitchFamily="34" charset="0"/>
              </a:rPr>
              <a:t>Application Security Management</a:t>
            </a:r>
          </a:p>
          <a:p>
            <a:pPr marL="171450" marR="0" lvl="0" indent="-171450" algn="l">
              <a:lnSpc>
                <a:spcPct val="100000"/>
              </a:lnSpc>
              <a:spcBef>
                <a:spcPts val="0"/>
              </a:spcBef>
              <a:spcAft>
                <a:spcPts val="600"/>
              </a:spcAft>
              <a:buClr>
                <a:schemeClr val="accent5"/>
              </a:buClr>
              <a:buFont typeface="Arial" panose="020B0604020202020204" pitchFamily="34" charset="0"/>
              <a:buChar char="•"/>
            </a:pPr>
            <a:r>
              <a:rPr lang="en-US" sz="1100" b="0" i="0" u="none" strike="noStrike" noProof="0">
                <a:solidFill>
                  <a:schemeClr val="bg1"/>
                </a:solidFill>
                <a:latin typeface="Arial Nova" panose="020B0504020202020204" pitchFamily="34" charset="0"/>
              </a:rPr>
              <a:t>How to conduct a </a:t>
            </a:r>
            <a:r>
              <a:rPr lang="en-US" sz="1100" b="0" i="0" u="none" strike="noStrike" noProof="0" err="1">
                <a:solidFill>
                  <a:schemeClr val="bg1"/>
                </a:solidFill>
                <a:latin typeface="Arial Nova" panose="020B0504020202020204" pitchFamily="34" charset="0"/>
              </a:rPr>
              <a:t>CheckmarxOne</a:t>
            </a:r>
            <a:r>
              <a:rPr lang="en-US" sz="1100" b="0" i="0" u="none" strike="noStrike" noProof="0">
                <a:solidFill>
                  <a:schemeClr val="bg1"/>
                </a:solidFill>
                <a:latin typeface="Arial Nova" panose="020B0504020202020204" pitchFamily="34" charset="0"/>
              </a:rPr>
              <a:t> Demonstration – includes submission of a demo.</a:t>
            </a:r>
            <a:endParaRPr lang="en-GB" sz="1100">
              <a:solidFill>
                <a:schemeClr val="bg1"/>
              </a:solidFill>
              <a:latin typeface="Arial Nova" panose="020B0504020202020204" pitchFamily="34" charset="0"/>
            </a:endParaRPr>
          </a:p>
        </p:txBody>
      </p:sp>
      <p:sp>
        <p:nvSpPr>
          <p:cNvPr id="61" name="TextBox 60">
            <a:extLst>
              <a:ext uri="{FF2B5EF4-FFF2-40B4-BE49-F238E27FC236}">
                <a16:creationId xmlns:a16="http://schemas.microsoft.com/office/drawing/2014/main" id="{1865B4DE-C7C9-1869-D612-F0247AA5C9CE}"/>
              </a:ext>
            </a:extLst>
          </p:cNvPr>
          <p:cNvSpPr txBox="1"/>
          <p:nvPr/>
        </p:nvSpPr>
        <p:spPr>
          <a:xfrm>
            <a:off x="9630392" y="3013149"/>
            <a:ext cx="3987417" cy="1431161"/>
          </a:xfrm>
          <a:prstGeom prst="rect">
            <a:avLst/>
          </a:prstGeom>
          <a:noFill/>
        </p:spPr>
        <p:txBody>
          <a:bodyPr wrap="square">
            <a:spAutoFit/>
          </a:bodyPr>
          <a:lstStyle/>
          <a:p>
            <a:pPr marL="171450" indent="-171450">
              <a:buClr>
                <a:schemeClr val="accent6"/>
              </a:buClr>
              <a:buFont typeface="Arial" panose="020B0604020202020204" pitchFamily="34" charset="0"/>
              <a:buChar char="•"/>
            </a:pPr>
            <a:r>
              <a:rPr lang="en-US" sz="1100" b="0" i="0" u="none" strike="noStrike" noProof="0" err="1">
                <a:solidFill>
                  <a:schemeClr val="bg1"/>
                </a:solidFill>
                <a:latin typeface="Arial Nova" panose="020B0504020202020204" pitchFamily="34" charset="0"/>
              </a:rPr>
              <a:t>Checkmarx</a:t>
            </a:r>
            <a:r>
              <a:rPr lang="en-US" sz="1100" b="0" i="0" u="none" strike="noStrike" noProof="0">
                <a:solidFill>
                  <a:schemeClr val="bg1"/>
                </a:solidFill>
                <a:latin typeface="Arial Nova" panose="020B0504020202020204" pitchFamily="34" charset="0"/>
              </a:rPr>
              <a:t> Certified Partner Engineer Certification</a:t>
            </a:r>
          </a:p>
          <a:p>
            <a:pPr marL="171450" lvl="0" indent="-171450">
              <a:buClr>
                <a:schemeClr val="accent4">
                  <a:lumMod val="60000"/>
                  <a:lumOff val="40000"/>
                </a:schemeClr>
              </a:buClr>
              <a:buFont typeface="Arial" panose="020B0604020202020204" pitchFamily="34" charset="0"/>
              <a:buChar char="•"/>
            </a:pPr>
            <a:endParaRPr lang="en-US" sz="1100" b="0" i="0" u="none" strike="noStrike" noProof="0">
              <a:solidFill>
                <a:schemeClr val="bg1"/>
              </a:solidFill>
              <a:latin typeface="Arial Nova" panose="020B0504020202020204" pitchFamily="34" charset="0"/>
            </a:endParaRPr>
          </a:p>
          <a:p>
            <a:pPr marL="171450" lvl="0" indent="-171450">
              <a:buClr>
                <a:schemeClr val="accent6"/>
              </a:buClr>
              <a:buFont typeface="Arial" panose="020B0604020202020204" pitchFamily="34" charset="0"/>
              <a:buChar char="•"/>
            </a:pPr>
            <a:r>
              <a:rPr lang="en-US" sz="1100" b="1" i="0" u="none" strike="noStrike" noProof="0">
                <a:solidFill>
                  <a:schemeClr val="bg1"/>
                </a:solidFill>
                <a:latin typeface="Arial Nova" panose="020B0504020202020204" pitchFamily="34" charset="0"/>
              </a:rPr>
              <a:t>Core:</a:t>
            </a:r>
          </a:p>
          <a:p>
            <a:pPr marL="171450" marR="0" lvl="0" indent="-171450" algn="l">
              <a:lnSpc>
                <a:spcPct val="100000"/>
              </a:lnSpc>
              <a:spcBef>
                <a:spcPts val="0"/>
              </a:spcBef>
              <a:spcAft>
                <a:spcPts val="600"/>
              </a:spcAft>
              <a:buClr>
                <a:schemeClr val="accent6"/>
              </a:buClr>
              <a:buFont typeface="Arial" panose="020B0604020202020204" pitchFamily="34" charset="0"/>
              <a:buChar char="•"/>
            </a:pPr>
            <a:r>
              <a:rPr lang="en-US" sz="1100" b="0" i="0" u="none" strike="noStrike" noProof="0">
                <a:solidFill>
                  <a:schemeClr val="bg1"/>
                </a:solidFill>
                <a:latin typeface="Arial Nova" panose="020B0504020202020204" pitchFamily="34" charset="0"/>
              </a:rPr>
              <a:t>APMA (Application Security Maturity Assessment) Assessor Training</a:t>
            </a:r>
          </a:p>
          <a:p>
            <a:pPr marL="171450" marR="0" lvl="0" indent="-171450" algn="l">
              <a:lnSpc>
                <a:spcPct val="100000"/>
              </a:lnSpc>
              <a:spcBef>
                <a:spcPts val="0"/>
              </a:spcBef>
              <a:spcAft>
                <a:spcPts val="600"/>
              </a:spcAft>
              <a:buClr>
                <a:schemeClr val="accent6"/>
              </a:buClr>
              <a:buFont typeface="Arial" panose="020B0604020202020204" pitchFamily="34" charset="0"/>
              <a:buChar char="•"/>
            </a:pPr>
            <a:r>
              <a:rPr lang="en-US" sz="1100" b="0" i="0" u="none" strike="noStrike" noProof="0" err="1">
                <a:solidFill>
                  <a:schemeClr val="bg1"/>
                </a:solidFill>
                <a:latin typeface="Arial Nova" panose="020B0504020202020204" pitchFamily="34" charset="0"/>
              </a:rPr>
              <a:t>CheckmarxOne</a:t>
            </a:r>
            <a:r>
              <a:rPr lang="en-US" sz="1100" b="0" i="0" u="none" strike="noStrike" noProof="0">
                <a:solidFill>
                  <a:schemeClr val="bg1"/>
                </a:solidFill>
                <a:latin typeface="Arial Nova" panose="020B0504020202020204" pitchFamily="34" charset="0"/>
              </a:rPr>
              <a:t> Optimization Training</a:t>
            </a:r>
          </a:p>
          <a:p>
            <a:pPr marL="171450" marR="0" lvl="0" indent="-171450" algn="l">
              <a:lnSpc>
                <a:spcPct val="100000"/>
              </a:lnSpc>
              <a:spcBef>
                <a:spcPts val="0"/>
              </a:spcBef>
              <a:spcAft>
                <a:spcPts val="600"/>
              </a:spcAft>
              <a:buClr>
                <a:schemeClr val="accent6"/>
              </a:buClr>
              <a:buFont typeface="Arial" panose="020B0604020202020204" pitchFamily="34" charset="0"/>
              <a:buChar char="•"/>
            </a:pPr>
            <a:r>
              <a:rPr lang="en-US" sz="1100" b="0" i="0" u="none" strike="noStrike" noProof="0">
                <a:solidFill>
                  <a:schemeClr val="bg1"/>
                </a:solidFill>
                <a:latin typeface="Arial Nova" panose="020B0504020202020204" pitchFamily="34" charset="0"/>
              </a:rPr>
              <a:t>How to conduct a </a:t>
            </a:r>
            <a:r>
              <a:rPr lang="en-US" sz="1100" b="0" i="0" u="none" strike="noStrike" noProof="0" err="1">
                <a:solidFill>
                  <a:schemeClr val="bg1"/>
                </a:solidFill>
                <a:latin typeface="Arial Nova" panose="020B0504020202020204" pitchFamily="34" charset="0"/>
              </a:rPr>
              <a:t>CheckmarxOne</a:t>
            </a:r>
            <a:r>
              <a:rPr lang="en-US" sz="1100" b="0" i="0" u="none" strike="noStrike" noProof="0">
                <a:solidFill>
                  <a:schemeClr val="bg1"/>
                </a:solidFill>
                <a:latin typeface="Arial Nova" panose="020B0504020202020204" pitchFamily="34" charset="0"/>
              </a:rPr>
              <a:t> Proof of Value (POV)</a:t>
            </a:r>
            <a:endParaRPr lang="en-GB" sz="1100">
              <a:solidFill>
                <a:schemeClr val="bg1"/>
              </a:solidFill>
              <a:latin typeface="Arial Nova" panose="020B0504020202020204" pitchFamily="34" charset="0"/>
            </a:endParaRPr>
          </a:p>
        </p:txBody>
      </p:sp>
      <p:grpSp>
        <p:nvGrpSpPr>
          <p:cNvPr id="74" name="Group 73">
            <a:extLst>
              <a:ext uri="{FF2B5EF4-FFF2-40B4-BE49-F238E27FC236}">
                <a16:creationId xmlns:a16="http://schemas.microsoft.com/office/drawing/2014/main" id="{E7CBEB44-0E09-11B4-3BC5-94A381DDBF42}"/>
              </a:ext>
            </a:extLst>
          </p:cNvPr>
          <p:cNvGrpSpPr/>
          <p:nvPr/>
        </p:nvGrpSpPr>
        <p:grpSpPr>
          <a:xfrm>
            <a:off x="852950" y="4945093"/>
            <a:ext cx="11360305" cy="307777"/>
            <a:chOff x="717820" y="4944291"/>
            <a:chExt cx="11360305" cy="307777"/>
          </a:xfrm>
        </p:grpSpPr>
        <p:sp>
          <p:nvSpPr>
            <p:cNvPr id="15" name="TextBox 14">
              <a:extLst>
                <a:ext uri="{FF2B5EF4-FFF2-40B4-BE49-F238E27FC236}">
                  <a16:creationId xmlns:a16="http://schemas.microsoft.com/office/drawing/2014/main" id="{8E5176FF-7CF5-3446-1A41-62493D347AE1}"/>
                </a:ext>
              </a:extLst>
            </p:cNvPr>
            <p:cNvSpPr txBox="1"/>
            <p:nvPr/>
          </p:nvSpPr>
          <p:spPr>
            <a:xfrm>
              <a:off x="717820" y="4944291"/>
              <a:ext cx="1128304" cy="307777"/>
            </a:xfrm>
            <a:prstGeom prst="rect">
              <a:avLst/>
            </a:prstGeom>
            <a:noFill/>
          </p:spPr>
          <p:txBody>
            <a:bodyPr wrap="square">
              <a:spAutoFit/>
            </a:bodyPr>
            <a:lstStyle/>
            <a:p>
              <a:pPr algn="l"/>
              <a:r>
                <a:rPr lang="en-GB" sz="1400" b="1">
                  <a:solidFill>
                    <a:schemeClr val="bg1"/>
                  </a:solidFill>
                  <a:latin typeface="Arial Nova" panose="020B0504020202020204" pitchFamily="34" charset="0"/>
                </a:rPr>
                <a:t>Audience</a:t>
              </a:r>
              <a:endParaRPr lang="en-US" sz="1400" b="1" spc="40" baseline="0">
                <a:solidFill>
                  <a:schemeClr val="bg1"/>
                </a:solidFill>
                <a:latin typeface="Aptos" panose="020B0004020202020204" pitchFamily="34" charset="0"/>
              </a:endParaRPr>
            </a:p>
          </p:txBody>
        </p:sp>
        <p:sp>
          <p:nvSpPr>
            <p:cNvPr id="25" name="TextBox 24">
              <a:extLst>
                <a:ext uri="{FF2B5EF4-FFF2-40B4-BE49-F238E27FC236}">
                  <a16:creationId xmlns:a16="http://schemas.microsoft.com/office/drawing/2014/main" id="{910E85A5-3CB2-62AA-4106-BE213D2A7456}"/>
                </a:ext>
              </a:extLst>
            </p:cNvPr>
            <p:cNvSpPr txBox="1"/>
            <p:nvPr/>
          </p:nvSpPr>
          <p:spPr>
            <a:xfrm>
              <a:off x="2344125" y="4967374"/>
              <a:ext cx="2353625" cy="261610"/>
            </a:xfrm>
            <a:prstGeom prst="rect">
              <a:avLst/>
            </a:prstGeom>
            <a:noFill/>
          </p:spPr>
          <p:txBody>
            <a:bodyPr wrap="square">
              <a:spAutoFit/>
            </a:bodyPr>
            <a:lstStyle/>
            <a:p>
              <a:pPr algn="l"/>
              <a:r>
                <a:rPr lang="en-GB" sz="1100">
                  <a:solidFill>
                    <a:schemeClr val="bg1"/>
                  </a:solidFill>
                  <a:latin typeface="Arial Nova" panose="020B0504020202020204" pitchFamily="34" charset="0"/>
                </a:rPr>
                <a:t>Sales teams / Sellers</a:t>
              </a:r>
            </a:p>
          </p:txBody>
        </p:sp>
        <p:sp>
          <p:nvSpPr>
            <p:cNvPr id="39" name="TextBox 38">
              <a:extLst>
                <a:ext uri="{FF2B5EF4-FFF2-40B4-BE49-F238E27FC236}">
                  <a16:creationId xmlns:a16="http://schemas.microsoft.com/office/drawing/2014/main" id="{BD0D991F-3FCB-D01B-B183-F781863A56DB}"/>
                </a:ext>
              </a:extLst>
            </p:cNvPr>
            <p:cNvSpPr txBox="1"/>
            <p:nvPr/>
          </p:nvSpPr>
          <p:spPr>
            <a:xfrm>
              <a:off x="5697079" y="4967374"/>
              <a:ext cx="2353625"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a:solidFill>
                    <a:schemeClr val="bg1"/>
                  </a:solidFill>
                  <a:latin typeface="Arial Nova" panose="020B0504020202020204" pitchFamily="34" charset="0"/>
                </a:rPr>
                <a:t>Engineers / Professional Services</a:t>
              </a:r>
            </a:p>
          </p:txBody>
        </p:sp>
        <p:sp>
          <p:nvSpPr>
            <p:cNvPr id="62" name="TextBox 61">
              <a:extLst>
                <a:ext uri="{FF2B5EF4-FFF2-40B4-BE49-F238E27FC236}">
                  <a16:creationId xmlns:a16="http://schemas.microsoft.com/office/drawing/2014/main" id="{3D48252B-F2E8-4D09-AF0E-6A94C91989E2}"/>
                </a:ext>
              </a:extLst>
            </p:cNvPr>
            <p:cNvSpPr txBox="1"/>
            <p:nvPr/>
          </p:nvSpPr>
          <p:spPr>
            <a:xfrm>
              <a:off x="9495263" y="4967374"/>
              <a:ext cx="2582862" cy="261610"/>
            </a:xfrm>
            <a:prstGeom prst="rect">
              <a:avLst/>
            </a:prstGeom>
            <a:noFill/>
          </p:spPr>
          <p:txBody>
            <a:bodyPr wrap="square">
              <a:spAutoFit/>
            </a:bodyPr>
            <a:lstStyle/>
            <a:p>
              <a:pPr algn="l"/>
              <a:r>
                <a:rPr lang="en-GB" sz="1100">
                  <a:solidFill>
                    <a:schemeClr val="bg1"/>
                  </a:solidFill>
                  <a:latin typeface="Arial Nova" panose="020B0504020202020204" pitchFamily="34" charset="0"/>
                </a:rPr>
                <a:t>Engineers / Professional Services  </a:t>
              </a:r>
            </a:p>
          </p:txBody>
        </p:sp>
      </p:grpSp>
      <p:grpSp>
        <p:nvGrpSpPr>
          <p:cNvPr id="85" name="Group 84">
            <a:extLst>
              <a:ext uri="{FF2B5EF4-FFF2-40B4-BE49-F238E27FC236}">
                <a16:creationId xmlns:a16="http://schemas.microsoft.com/office/drawing/2014/main" id="{2BB20453-2C69-02E2-0947-6FD373A4A9FE}"/>
              </a:ext>
            </a:extLst>
          </p:cNvPr>
          <p:cNvGrpSpPr/>
          <p:nvPr/>
        </p:nvGrpSpPr>
        <p:grpSpPr>
          <a:xfrm>
            <a:off x="852950" y="5632837"/>
            <a:ext cx="11131068" cy="307777"/>
            <a:chOff x="717820" y="5632035"/>
            <a:chExt cx="11131068" cy="307777"/>
          </a:xfrm>
        </p:grpSpPr>
        <p:sp>
          <p:nvSpPr>
            <p:cNvPr id="22" name="TextBox 21">
              <a:extLst>
                <a:ext uri="{FF2B5EF4-FFF2-40B4-BE49-F238E27FC236}">
                  <a16:creationId xmlns:a16="http://schemas.microsoft.com/office/drawing/2014/main" id="{520B1A68-DD22-2C5C-8C97-CD0805898683}"/>
                </a:ext>
              </a:extLst>
            </p:cNvPr>
            <p:cNvSpPr txBox="1"/>
            <p:nvPr/>
          </p:nvSpPr>
          <p:spPr>
            <a:xfrm>
              <a:off x="717820" y="5632035"/>
              <a:ext cx="1128304" cy="307777"/>
            </a:xfrm>
            <a:prstGeom prst="rect">
              <a:avLst/>
            </a:prstGeom>
            <a:noFill/>
          </p:spPr>
          <p:txBody>
            <a:bodyPr wrap="square">
              <a:spAutoFit/>
            </a:bodyPr>
            <a:lstStyle/>
            <a:p>
              <a:pPr algn="l"/>
              <a:r>
                <a:rPr lang="en-GB" sz="1400" b="1">
                  <a:solidFill>
                    <a:schemeClr val="bg1"/>
                  </a:solidFill>
                  <a:latin typeface="Arial Nova" panose="020B0504020202020204" pitchFamily="34" charset="0"/>
                </a:rPr>
                <a:t>Mode</a:t>
              </a:r>
              <a:endParaRPr lang="en-US" sz="1400" b="1" spc="40" baseline="0">
                <a:solidFill>
                  <a:schemeClr val="bg1"/>
                </a:solidFill>
                <a:latin typeface="Aptos" panose="020B0004020202020204" pitchFamily="34" charset="0"/>
              </a:endParaRPr>
            </a:p>
          </p:txBody>
        </p:sp>
        <p:sp>
          <p:nvSpPr>
            <p:cNvPr id="26" name="TextBox 25">
              <a:extLst>
                <a:ext uri="{FF2B5EF4-FFF2-40B4-BE49-F238E27FC236}">
                  <a16:creationId xmlns:a16="http://schemas.microsoft.com/office/drawing/2014/main" id="{ED800374-DD4C-90E6-C8D8-D437F9B86965}"/>
                </a:ext>
              </a:extLst>
            </p:cNvPr>
            <p:cNvSpPr txBox="1"/>
            <p:nvPr/>
          </p:nvSpPr>
          <p:spPr>
            <a:xfrm>
              <a:off x="2344125" y="5655118"/>
              <a:ext cx="2353625" cy="261610"/>
            </a:xfrm>
            <a:prstGeom prst="rect">
              <a:avLst/>
            </a:prstGeom>
            <a:noFill/>
          </p:spPr>
          <p:txBody>
            <a:bodyPr wrap="square">
              <a:spAutoFit/>
            </a:bodyPr>
            <a:lstStyle/>
            <a:p>
              <a:pPr algn="l"/>
              <a:r>
                <a:rPr lang="en-GB" sz="1100">
                  <a:solidFill>
                    <a:schemeClr val="bg1"/>
                  </a:solidFill>
                  <a:latin typeface="Arial Nova" panose="020B0504020202020204" pitchFamily="34" charset="0"/>
                </a:rPr>
                <a:t>Self-Paced</a:t>
              </a:r>
            </a:p>
          </p:txBody>
        </p:sp>
        <p:sp>
          <p:nvSpPr>
            <p:cNvPr id="49" name="TextBox 48">
              <a:extLst>
                <a:ext uri="{FF2B5EF4-FFF2-40B4-BE49-F238E27FC236}">
                  <a16:creationId xmlns:a16="http://schemas.microsoft.com/office/drawing/2014/main" id="{B25C0ADF-B526-5443-65A5-D7E8E6373663}"/>
                </a:ext>
              </a:extLst>
            </p:cNvPr>
            <p:cNvSpPr txBox="1"/>
            <p:nvPr/>
          </p:nvSpPr>
          <p:spPr>
            <a:xfrm>
              <a:off x="9495263" y="5655118"/>
              <a:ext cx="2353625" cy="261610"/>
            </a:xfrm>
            <a:prstGeom prst="rect">
              <a:avLst/>
            </a:prstGeom>
            <a:noFill/>
          </p:spPr>
          <p:txBody>
            <a:bodyPr wrap="square">
              <a:spAutoFit/>
            </a:bodyPr>
            <a:lstStyle/>
            <a:p>
              <a:pPr lvl="0" algn="l">
                <a:buNone/>
              </a:pPr>
              <a:r>
                <a:rPr lang="en-GB" sz="1100" b="0" i="0" u="none" strike="noStrike" noProof="0">
                  <a:solidFill>
                    <a:schemeClr val="bg1"/>
                  </a:solidFill>
                  <a:latin typeface="Arial Nova" panose="020B0504020202020204" pitchFamily="34" charset="0"/>
                </a:rPr>
                <a:t>Self-Paced + Instructor Led</a:t>
              </a:r>
            </a:p>
          </p:txBody>
        </p:sp>
        <p:sp>
          <p:nvSpPr>
            <p:cNvPr id="63" name="TextBox 62">
              <a:extLst>
                <a:ext uri="{FF2B5EF4-FFF2-40B4-BE49-F238E27FC236}">
                  <a16:creationId xmlns:a16="http://schemas.microsoft.com/office/drawing/2014/main" id="{F0DDEAA4-D554-B840-0B48-C344ADA368AB}"/>
                </a:ext>
              </a:extLst>
            </p:cNvPr>
            <p:cNvSpPr txBox="1"/>
            <p:nvPr/>
          </p:nvSpPr>
          <p:spPr>
            <a:xfrm>
              <a:off x="5697079" y="5655118"/>
              <a:ext cx="2353625" cy="261610"/>
            </a:xfrm>
            <a:prstGeom prst="rect">
              <a:avLst/>
            </a:prstGeom>
            <a:noFill/>
          </p:spPr>
          <p:txBody>
            <a:bodyPr wrap="square">
              <a:spAutoFit/>
            </a:bodyPr>
            <a:lstStyle/>
            <a:p>
              <a:pPr algn="l"/>
              <a:r>
                <a:rPr lang="en-GB" sz="1100">
                  <a:solidFill>
                    <a:schemeClr val="bg1"/>
                  </a:solidFill>
                  <a:latin typeface="Arial Nova" panose="020B0504020202020204" pitchFamily="34" charset="0"/>
                </a:rPr>
                <a:t>Self-Paced</a:t>
              </a:r>
            </a:p>
          </p:txBody>
        </p:sp>
      </p:grpSp>
      <p:sp>
        <p:nvSpPr>
          <p:cNvPr id="64" name="TextBox 63">
            <a:extLst>
              <a:ext uri="{FF2B5EF4-FFF2-40B4-BE49-F238E27FC236}">
                <a16:creationId xmlns:a16="http://schemas.microsoft.com/office/drawing/2014/main" id="{306CBC28-5C3F-F1D4-1618-139725FF4DDF}"/>
              </a:ext>
            </a:extLst>
          </p:cNvPr>
          <p:cNvSpPr txBox="1"/>
          <p:nvPr/>
        </p:nvSpPr>
        <p:spPr>
          <a:xfrm>
            <a:off x="850506" y="7243227"/>
            <a:ext cx="12899024" cy="234423"/>
          </a:xfrm>
          <a:prstGeom prst="rect">
            <a:avLst/>
          </a:prstGeom>
          <a:noFill/>
        </p:spPr>
        <p:txBody>
          <a:bodyPr wrap="square" lIns="0" tIns="0" rIns="0" bIns="0" rtlCol="0">
            <a:spAutoFit/>
          </a:bodyPr>
          <a:lstStyle>
            <a:defPPr>
              <a:defRPr lang="en-US"/>
            </a:defPPr>
            <a:lvl1pPr>
              <a:spcAft>
                <a:spcPts val="600"/>
              </a:spcAft>
              <a:defRPr sz="1400" spc="20">
                <a:solidFill>
                  <a:schemeClr val="bg1"/>
                </a:solidFill>
                <a:latin typeface="Arial Nova" panose="020B0504020202020204" pitchFamily="34" charset="0"/>
              </a:defRPr>
            </a:lvl1pPr>
          </a:lstStyle>
          <a:p>
            <a:pPr marL="285750" indent="-285750">
              <a:lnSpc>
                <a:spcPct val="120000"/>
              </a:lnSpc>
              <a:buClr>
                <a:schemeClr val="accent4">
                  <a:lumMod val="60000"/>
                  <a:lumOff val="40000"/>
                </a:schemeClr>
              </a:buClr>
              <a:buFont typeface="Arial" panose="020B0604020202020204" pitchFamily="34" charset="0"/>
              <a:buChar char="•"/>
            </a:pPr>
            <a:r>
              <a:rPr lang="en-US"/>
              <a:t>If you do not already have access and want to start the certifications, contact your Channel Manager to request access to </a:t>
            </a:r>
            <a:r>
              <a:rPr lang="en-US" err="1"/>
              <a:t>Checkmarx</a:t>
            </a:r>
            <a:r>
              <a:rPr lang="en-US"/>
              <a:t> Partner Academy</a:t>
            </a:r>
          </a:p>
        </p:txBody>
      </p:sp>
      <p:sp>
        <p:nvSpPr>
          <p:cNvPr id="68" name="TextBox 67">
            <a:extLst>
              <a:ext uri="{FF2B5EF4-FFF2-40B4-BE49-F238E27FC236}">
                <a16:creationId xmlns:a16="http://schemas.microsoft.com/office/drawing/2014/main" id="{A5E22163-C5EF-A53F-501A-30CFA72CC3C4}"/>
              </a:ext>
            </a:extLst>
          </p:cNvPr>
          <p:cNvSpPr txBox="1"/>
          <p:nvPr/>
        </p:nvSpPr>
        <p:spPr>
          <a:xfrm>
            <a:off x="9630393" y="2761758"/>
            <a:ext cx="2582862" cy="261610"/>
          </a:xfrm>
          <a:prstGeom prst="rect">
            <a:avLst/>
          </a:prstGeom>
          <a:noFill/>
        </p:spPr>
        <p:txBody>
          <a:bodyPr wrap="square">
            <a:spAutoFit/>
          </a:bodyPr>
          <a:lstStyle/>
          <a:p>
            <a:pPr algn="l"/>
            <a:r>
              <a:rPr lang="en-GB" sz="1100" b="1">
                <a:solidFill>
                  <a:schemeClr val="accent6"/>
                </a:solidFill>
                <a:latin typeface="Arial Nova" panose="020B0504020202020204" pitchFamily="34" charset="0"/>
              </a:rPr>
              <a:t>Prerequisite</a:t>
            </a:r>
          </a:p>
        </p:txBody>
      </p:sp>
      <p:cxnSp>
        <p:nvCxnSpPr>
          <p:cNvPr id="71" name="Straight Connector 70">
            <a:extLst>
              <a:ext uri="{FF2B5EF4-FFF2-40B4-BE49-F238E27FC236}">
                <a16:creationId xmlns:a16="http://schemas.microsoft.com/office/drawing/2014/main" id="{AF031071-76FB-9544-9B8F-78508A0782FE}"/>
              </a:ext>
            </a:extLst>
          </p:cNvPr>
          <p:cNvCxnSpPr>
            <a:cxnSpLocks/>
          </p:cNvCxnSpPr>
          <p:nvPr/>
        </p:nvCxnSpPr>
        <p:spPr>
          <a:xfrm>
            <a:off x="934143" y="2680478"/>
            <a:ext cx="12434387" cy="0"/>
          </a:xfrm>
          <a:prstGeom prst="line">
            <a:avLst/>
          </a:prstGeom>
          <a:ln>
            <a:solidFill>
              <a:srgbClr val="E5E7FF">
                <a:alpha val="34902"/>
              </a:srgb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7F40B374-B207-F9D2-64CC-48295D1784A2}"/>
              </a:ext>
            </a:extLst>
          </p:cNvPr>
          <p:cNvCxnSpPr>
            <a:cxnSpLocks/>
          </p:cNvCxnSpPr>
          <p:nvPr/>
        </p:nvCxnSpPr>
        <p:spPr>
          <a:xfrm>
            <a:off x="934143" y="4741405"/>
            <a:ext cx="12434387" cy="0"/>
          </a:xfrm>
          <a:prstGeom prst="line">
            <a:avLst/>
          </a:prstGeom>
          <a:ln>
            <a:solidFill>
              <a:srgbClr val="E5E7FF">
                <a:alpha val="34902"/>
              </a:srgbClr>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ADCB5809-2418-3125-A29B-E6066881BED6}"/>
              </a:ext>
            </a:extLst>
          </p:cNvPr>
          <p:cNvCxnSpPr>
            <a:cxnSpLocks/>
          </p:cNvCxnSpPr>
          <p:nvPr/>
        </p:nvCxnSpPr>
        <p:spPr>
          <a:xfrm>
            <a:off x="934143" y="5427205"/>
            <a:ext cx="12434387" cy="0"/>
          </a:xfrm>
          <a:prstGeom prst="line">
            <a:avLst/>
          </a:prstGeom>
          <a:ln>
            <a:solidFill>
              <a:srgbClr val="E5E7FF">
                <a:alpha val="34902"/>
              </a:srgb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7CB393FB-EB78-AE92-A355-F0F06A93634D}"/>
              </a:ext>
            </a:extLst>
          </p:cNvPr>
          <p:cNvCxnSpPr>
            <a:cxnSpLocks/>
          </p:cNvCxnSpPr>
          <p:nvPr/>
        </p:nvCxnSpPr>
        <p:spPr>
          <a:xfrm>
            <a:off x="934143" y="6113004"/>
            <a:ext cx="12434387" cy="0"/>
          </a:xfrm>
          <a:prstGeom prst="line">
            <a:avLst/>
          </a:prstGeom>
          <a:ln>
            <a:solidFill>
              <a:srgbClr val="E5E7FF">
                <a:alpha val="34902"/>
              </a:srgbClr>
            </a:solidFill>
          </a:ln>
        </p:spPr>
        <p:style>
          <a:lnRef idx="1">
            <a:schemeClr val="accent1"/>
          </a:lnRef>
          <a:fillRef idx="0">
            <a:schemeClr val="accent1"/>
          </a:fillRef>
          <a:effectRef idx="0">
            <a:schemeClr val="accent1"/>
          </a:effectRef>
          <a:fontRef idx="minor">
            <a:schemeClr val="tx1"/>
          </a:fontRef>
        </p:style>
      </p:cxnSp>
      <p:grpSp>
        <p:nvGrpSpPr>
          <p:cNvPr id="88" name="Group 87">
            <a:extLst>
              <a:ext uri="{FF2B5EF4-FFF2-40B4-BE49-F238E27FC236}">
                <a16:creationId xmlns:a16="http://schemas.microsoft.com/office/drawing/2014/main" id="{8A0A961C-7F70-6813-0313-37BE8FC1D96C}"/>
              </a:ext>
            </a:extLst>
          </p:cNvPr>
          <p:cNvGrpSpPr/>
          <p:nvPr/>
        </p:nvGrpSpPr>
        <p:grpSpPr>
          <a:xfrm>
            <a:off x="2279267" y="2680478"/>
            <a:ext cx="7201291" cy="4118322"/>
            <a:chOff x="2279267" y="2664436"/>
            <a:chExt cx="7201291" cy="4243774"/>
          </a:xfrm>
        </p:grpSpPr>
        <p:cxnSp>
          <p:nvCxnSpPr>
            <p:cNvPr id="69" name="Straight Connector 68">
              <a:extLst>
                <a:ext uri="{FF2B5EF4-FFF2-40B4-BE49-F238E27FC236}">
                  <a16:creationId xmlns:a16="http://schemas.microsoft.com/office/drawing/2014/main" id="{72216447-FBB4-6066-6E26-EFEA8C0F2ADA}"/>
                </a:ext>
              </a:extLst>
            </p:cNvPr>
            <p:cNvCxnSpPr>
              <a:cxnSpLocks/>
            </p:cNvCxnSpPr>
            <p:nvPr/>
          </p:nvCxnSpPr>
          <p:spPr>
            <a:xfrm flipV="1">
              <a:off x="2279267" y="2664436"/>
              <a:ext cx="0" cy="4243774"/>
            </a:xfrm>
            <a:prstGeom prst="line">
              <a:avLst/>
            </a:prstGeom>
            <a:ln>
              <a:solidFill>
                <a:srgbClr val="E5E7FF">
                  <a:alpha val="34902"/>
                </a:srgb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E672B45D-9818-4518-9154-D6ACF22A4BBC}"/>
                </a:ext>
              </a:extLst>
            </p:cNvPr>
            <p:cNvCxnSpPr>
              <a:cxnSpLocks/>
            </p:cNvCxnSpPr>
            <p:nvPr/>
          </p:nvCxnSpPr>
          <p:spPr>
            <a:xfrm flipV="1">
              <a:off x="5627519" y="2664436"/>
              <a:ext cx="0" cy="4243774"/>
            </a:xfrm>
            <a:prstGeom prst="line">
              <a:avLst/>
            </a:prstGeom>
            <a:ln>
              <a:solidFill>
                <a:srgbClr val="E5E7FF">
                  <a:alpha val="34902"/>
                </a:srgb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B26B7CF8-0628-9D91-D47C-00DF927F9DD1}"/>
                </a:ext>
              </a:extLst>
            </p:cNvPr>
            <p:cNvCxnSpPr>
              <a:cxnSpLocks/>
            </p:cNvCxnSpPr>
            <p:nvPr/>
          </p:nvCxnSpPr>
          <p:spPr>
            <a:xfrm flipV="1">
              <a:off x="9480558" y="2664436"/>
              <a:ext cx="0" cy="4243774"/>
            </a:xfrm>
            <a:prstGeom prst="line">
              <a:avLst/>
            </a:prstGeom>
            <a:ln>
              <a:solidFill>
                <a:srgbClr val="E5E7FF">
                  <a:alpha val="34902"/>
                </a:srgbClr>
              </a:solidFill>
            </a:ln>
          </p:spPr>
          <p:style>
            <a:lnRef idx="1">
              <a:schemeClr val="accent1"/>
            </a:lnRef>
            <a:fillRef idx="0">
              <a:schemeClr val="accent1"/>
            </a:fillRef>
            <a:effectRef idx="0">
              <a:schemeClr val="accent1"/>
            </a:effectRef>
            <a:fontRef idx="minor">
              <a:schemeClr val="tx1"/>
            </a:fontRef>
          </p:style>
        </p:cxnSp>
      </p:grpSp>
      <p:sp>
        <p:nvSpPr>
          <p:cNvPr id="2" name="Graphic 1007">
            <a:extLst>
              <a:ext uri="{FF2B5EF4-FFF2-40B4-BE49-F238E27FC236}">
                <a16:creationId xmlns:a16="http://schemas.microsoft.com/office/drawing/2014/main" id="{1E2DDBF4-62E4-A6DC-A6B3-41FA42F34A08}"/>
              </a:ext>
            </a:extLst>
          </p:cNvPr>
          <p:cNvSpPr/>
          <p:nvPr/>
        </p:nvSpPr>
        <p:spPr>
          <a:xfrm>
            <a:off x="2565287" y="2169447"/>
            <a:ext cx="270128" cy="270128"/>
          </a:xfrm>
          <a:custGeom>
            <a:avLst/>
            <a:gdLst>
              <a:gd name="connsiteX0" fmla="*/ 171450 w 171450"/>
              <a:gd name="connsiteY0" fmla="*/ 171450 h 171450"/>
              <a:gd name="connsiteX1" fmla="*/ 15240 w 171450"/>
              <a:gd name="connsiteY1" fmla="*/ 171450 h 171450"/>
              <a:gd name="connsiteX2" fmla="*/ 5201 w 171450"/>
              <a:gd name="connsiteY2" fmla="*/ 170412 h 171450"/>
              <a:gd name="connsiteX3" fmla="*/ 1038 w 171450"/>
              <a:gd name="connsiteY3" fmla="*/ 166249 h 171450"/>
              <a:gd name="connsiteX4" fmla="*/ 0 w 171450"/>
              <a:gd name="connsiteY4" fmla="*/ 156210 h 171450"/>
              <a:gd name="connsiteX5" fmla="*/ 0 w 171450"/>
              <a:gd name="connsiteY5" fmla="*/ 0 h 171450"/>
              <a:gd name="connsiteX6" fmla="*/ 171450 w 171450"/>
              <a:gd name="connsiteY6" fmla="*/ 38100 h 171450"/>
              <a:gd name="connsiteX7" fmla="*/ 119688 w 171450"/>
              <a:gd name="connsiteY7" fmla="*/ 89862 h 171450"/>
              <a:gd name="connsiteX8" fmla="*/ 115772 w 171450"/>
              <a:gd name="connsiteY8" fmla="*/ 93044 h 171450"/>
              <a:gd name="connsiteX9" fmla="*/ 112828 w 171450"/>
              <a:gd name="connsiteY9" fmla="*/ 93044 h 171450"/>
              <a:gd name="connsiteX10" fmla="*/ 108912 w 171450"/>
              <a:gd name="connsiteY10" fmla="*/ 89862 h 171450"/>
              <a:gd name="connsiteX11" fmla="*/ 91113 w 171450"/>
              <a:gd name="connsiteY11" fmla="*/ 72063 h 171450"/>
              <a:gd name="connsiteX12" fmla="*/ 87197 w 171450"/>
              <a:gd name="connsiteY12" fmla="*/ 68881 h 171450"/>
              <a:gd name="connsiteX13" fmla="*/ 84253 w 171450"/>
              <a:gd name="connsiteY13" fmla="*/ 68881 h 171450"/>
              <a:gd name="connsiteX14" fmla="*/ 80337 w 171450"/>
              <a:gd name="connsiteY14" fmla="*/ 72063 h 171450"/>
              <a:gd name="connsiteX15" fmla="*/ 38100 w 171450"/>
              <a:gd name="connsiteY15" fmla="*/ 114300 h 171450"/>
              <a:gd name="connsiteX16" fmla="*/ 171450 w 171450"/>
              <a:gd name="connsiteY16" fmla="*/ 38100 h 171450"/>
              <a:gd name="connsiteX17" fmla="*/ 133350 w 171450"/>
              <a:gd name="connsiteY17" fmla="*/ 38100 h 171450"/>
              <a:gd name="connsiteX18" fmla="*/ 171450 w 171450"/>
              <a:gd name="connsiteY18" fmla="*/ 38100 h 171450"/>
              <a:gd name="connsiteX19" fmla="*/ 171450 w 171450"/>
              <a:gd name="connsiteY19" fmla="*/ 7620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1450" h="171450">
                <a:moveTo>
                  <a:pt x="171450" y="171450"/>
                </a:moveTo>
                <a:lnTo>
                  <a:pt x="15240" y="171450"/>
                </a:lnTo>
                <a:cubicBezTo>
                  <a:pt x="9906" y="171450"/>
                  <a:pt x="7238" y="171450"/>
                  <a:pt x="5201" y="170412"/>
                </a:cubicBezTo>
                <a:cubicBezTo>
                  <a:pt x="3409" y="169498"/>
                  <a:pt x="1951" y="168042"/>
                  <a:pt x="1038" y="166249"/>
                </a:cubicBezTo>
                <a:cubicBezTo>
                  <a:pt x="0" y="164212"/>
                  <a:pt x="0" y="161545"/>
                  <a:pt x="0" y="156210"/>
                </a:cubicBezTo>
                <a:lnTo>
                  <a:pt x="0" y="0"/>
                </a:lnTo>
                <a:moveTo>
                  <a:pt x="171450" y="38100"/>
                </a:moveTo>
                <a:lnTo>
                  <a:pt x="119688" y="89862"/>
                </a:lnTo>
                <a:cubicBezTo>
                  <a:pt x="117802" y="91748"/>
                  <a:pt x="116859" y="92691"/>
                  <a:pt x="115772" y="93044"/>
                </a:cubicBezTo>
                <a:cubicBezTo>
                  <a:pt x="114815" y="93355"/>
                  <a:pt x="113785" y="93355"/>
                  <a:pt x="112828" y="93044"/>
                </a:cubicBezTo>
                <a:cubicBezTo>
                  <a:pt x="111741" y="92691"/>
                  <a:pt x="110798" y="91748"/>
                  <a:pt x="108912" y="89862"/>
                </a:cubicBezTo>
                <a:lnTo>
                  <a:pt x="91113" y="72063"/>
                </a:lnTo>
                <a:cubicBezTo>
                  <a:pt x="89227" y="70177"/>
                  <a:pt x="88284" y="69234"/>
                  <a:pt x="87197" y="68881"/>
                </a:cubicBezTo>
                <a:cubicBezTo>
                  <a:pt x="86240" y="68570"/>
                  <a:pt x="85210" y="68570"/>
                  <a:pt x="84253" y="68881"/>
                </a:cubicBezTo>
                <a:cubicBezTo>
                  <a:pt x="83166" y="69234"/>
                  <a:pt x="82223" y="70177"/>
                  <a:pt x="80337" y="72063"/>
                </a:cubicBezTo>
                <a:lnTo>
                  <a:pt x="38100" y="114300"/>
                </a:lnTo>
                <a:moveTo>
                  <a:pt x="171450" y="38100"/>
                </a:moveTo>
                <a:lnTo>
                  <a:pt x="133350" y="38100"/>
                </a:lnTo>
                <a:moveTo>
                  <a:pt x="171450" y="38100"/>
                </a:moveTo>
                <a:lnTo>
                  <a:pt x="171450" y="76200"/>
                </a:lnTo>
              </a:path>
            </a:pathLst>
          </a:custGeom>
          <a:noFill/>
          <a:ln w="28575" cap="flat">
            <a:solidFill>
              <a:schemeClr val="accent4">
                <a:lumMod val="60000"/>
                <a:lumOff val="40000"/>
              </a:schemeClr>
            </a:solidFill>
            <a:prstDash val="solid"/>
            <a:round/>
          </a:ln>
        </p:spPr>
        <p:txBody>
          <a:bodyPr rtlCol="0" anchor="ctr"/>
          <a:lstStyle/>
          <a:p>
            <a:endParaRPr lang="en-IL">
              <a:solidFill>
                <a:schemeClr val="bg1"/>
              </a:solidFill>
            </a:endParaRPr>
          </a:p>
        </p:txBody>
      </p:sp>
      <p:sp>
        <p:nvSpPr>
          <p:cNvPr id="3" name="Graphic 1379">
            <a:extLst>
              <a:ext uri="{FF2B5EF4-FFF2-40B4-BE49-F238E27FC236}">
                <a16:creationId xmlns:a16="http://schemas.microsoft.com/office/drawing/2014/main" id="{DE7C3F34-AD61-6BD7-FB6D-3DE5890C1A41}"/>
              </a:ext>
            </a:extLst>
          </p:cNvPr>
          <p:cNvSpPr/>
          <p:nvPr/>
        </p:nvSpPr>
        <p:spPr>
          <a:xfrm>
            <a:off x="5832209" y="2169809"/>
            <a:ext cx="303415" cy="273074"/>
          </a:xfrm>
          <a:custGeom>
            <a:avLst/>
            <a:gdLst>
              <a:gd name="connsiteX0" fmla="*/ 190500 w 190500"/>
              <a:gd name="connsiteY0" fmla="*/ 57150 h 171450"/>
              <a:gd name="connsiteX1" fmla="*/ 0 w 190500"/>
              <a:gd name="connsiteY1" fmla="*/ 57150 h 171450"/>
              <a:gd name="connsiteX2" fmla="*/ 114300 w 190500"/>
              <a:gd name="connsiteY2" fmla="*/ 138113 h 171450"/>
              <a:gd name="connsiteX3" fmla="*/ 138113 w 190500"/>
              <a:gd name="connsiteY3" fmla="*/ 114300 h 171450"/>
              <a:gd name="connsiteX4" fmla="*/ 114300 w 190500"/>
              <a:gd name="connsiteY4" fmla="*/ 90488 h 171450"/>
              <a:gd name="connsiteX5" fmla="*/ 76200 w 190500"/>
              <a:gd name="connsiteY5" fmla="*/ 90488 h 171450"/>
              <a:gd name="connsiteX6" fmla="*/ 52388 w 190500"/>
              <a:gd name="connsiteY6" fmla="*/ 114300 h 171450"/>
              <a:gd name="connsiteX7" fmla="*/ 76200 w 190500"/>
              <a:gd name="connsiteY7" fmla="*/ 138113 h 171450"/>
              <a:gd name="connsiteX8" fmla="*/ 0 w 190500"/>
              <a:gd name="connsiteY8" fmla="*/ 45720 h 171450"/>
              <a:gd name="connsiteX9" fmla="*/ 0 w 190500"/>
              <a:gd name="connsiteY9" fmla="*/ 125730 h 171450"/>
              <a:gd name="connsiteX10" fmla="*/ 3114 w 190500"/>
              <a:gd name="connsiteY10" fmla="*/ 155848 h 171450"/>
              <a:gd name="connsiteX11" fmla="*/ 15602 w 190500"/>
              <a:gd name="connsiteY11" fmla="*/ 168335 h 171450"/>
              <a:gd name="connsiteX12" fmla="*/ 45720 w 190500"/>
              <a:gd name="connsiteY12" fmla="*/ 171450 h 171450"/>
              <a:gd name="connsiteX13" fmla="*/ 144780 w 190500"/>
              <a:gd name="connsiteY13" fmla="*/ 171450 h 171450"/>
              <a:gd name="connsiteX14" fmla="*/ 174898 w 190500"/>
              <a:gd name="connsiteY14" fmla="*/ 168335 h 171450"/>
              <a:gd name="connsiteX15" fmla="*/ 187385 w 190500"/>
              <a:gd name="connsiteY15" fmla="*/ 155848 h 171450"/>
              <a:gd name="connsiteX16" fmla="*/ 190500 w 190500"/>
              <a:gd name="connsiteY16" fmla="*/ 125730 h 171450"/>
              <a:gd name="connsiteX17" fmla="*/ 190500 w 190500"/>
              <a:gd name="connsiteY17" fmla="*/ 45720 h 171450"/>
              <a:gd name="connsiteX18" fmla="*/ 187385 w 190500"/>
              <a:gd name="connsiteY18" fmla="*/ 15602 h 171450"/>
              <a:gd name="connsiteX19" fmla="*/ 174898 w 190500"/>
              <a:gd name="connsiteY19" fmla="*/ 3114 h 171450"/>
              <a:gd name="connsiteX20" fmla="*/ 144780 w 190500"/>
              <a:gd name="connsiteY20" fmla="*/ 0 h 171450"/>
              <a:gd name="connsiteX21" fmla="*/ 45720 w 190500"/>
              <a:gd name="connsiteY21" fmla="*/ 0 h 171450"/>
              <a:gd name="connsiteX22" fmla="*/ 15602 w 190500"/>
              <a:gd name="connsiteY22" fmla="*/ 3114 h 171450"/>
              <a:gd name="connsiteX23" fmla="*/ 3114 w 190500"/>
              <a:gd name="connsiteY23" fmla="*/ 15602 h 171450"/>
              <a:gd name="connsiteX24" fmla="*/ 0 w 190500"/>
              <a:gd name="connsiteY24" fmla="*/ 4572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0500" h="171450">
                <a:moveTo>
                  <a:pt x="190500" y="57150"/>
                </a:moveTo>
                <a:lnTo>
                  <a:pt x="0" y="57150"/>
                </a:lnTo>
                <a:moveTo>
                  <a:pt x="114300" y="138113"/>
                </a:moveTo>
                <a:lnTo>
                  <a:pt x="138113" y="114300"/>
                </a:lnTo>
                <a:lnTo>
                  <a:pt x="114300" y="90488"/>
                </a:lnTo>
                <a:moveTo>
                  <a:pt x="76200" y="90488"/>
                </a:moveTo>
                <a:lnTo>
                  <a:pt x="52388" y="114300"/>
                </a:lnTo>
                <a:lnTo>
                  <a:pt x="76200" y="138113"/>
                </a:lnTo>
                <a:moveTo>
                  <a:pt x="0" y="45720"/>
                </a:moveTo>
                <a:lnTo>
                  <a:pt x="0" y="125730"/>
                </a:lnTo>
                <a:cubicBezTo>
                  <a:pt x="0" y="141734"/>
                  <a:pt x="0" y="149735"/>
                  <a:pt x="3114" y="155848"/>
                </a:cubicBezTo>
                <a:cubicBezTo>
                  <a:pt x="5854" y="161225"/>
                  <a:pt x="10225" y="165596"/>
                  <a:pt x="15602" y="168335"/>
                </a:cubicBezTo>
                <a:cubicBezTo>
                  <a:pt x="21715" y="171450"/>
                  <a:pt x="29716" y="171450"/>
                  <a:pt x="45720" y="171450"/>
                </a:cubicBezTo>
                <a:lnTo>
                  <a:pt x="144780" y="171450"/>
                </a:lnTo>
                <a:cubicBezTo>
                  <a:pt x="160784" y="171450"/>
                  <a:pt x="168785" y="171450"/>
                  <a:pt x="174898" y="168335"/>
                </a:cubicBezTo>
                <a:cubicBezTo>
                  <a:pt x="180275" y="165596"/>
                  <a:pt x="184646" y="161225"/>
                  <a:pt x="187385" y="155848"/>
                </a:cubicBezTo>
                <a:cubicBezTo>
                  <a:pt x="190500" y="149735"/>
                  <a:pt x="190500" y="141734"/>
                  <a:pt x="190500" y="125730"/>
                </a:cubicBezTo>
                <a:lnTo>
                  <a:pt x="190500" y="45720"/>
                </a:lnTo>
                <a:cubicBezTo>
                  <a:pt x="190500" y="29716"/>
                  <a:pt x="190500" y="21715"/>
                  <a:pt x="187385" y="15602"/>
                </a:cubicBezTo>
                <a:cubicBezTo>
                  <a:pt x="184646" y="10225"/>
                  <a:pt x="180275" y="5854"/>
                  <a:pt x="174898" y="3114"/>
                </a:cubicBezTo>
                <a:cubicBezTo>
                  <a:pt x="168785" y="0"/>
                  <a:pt x="160784" y="0"/>
                  <a:pt x="144780" y="0"/>
                </a:cubicBezTo>
                <a:lnTo>
                  <a:pt x="45720" y="0"/>
                </a:lnTo>
                <a:cubicBezTo>
                  <a:pt x="29716" y="0"/>
                  <a:pt x="21715" y="0"/>
                  <a:pt x="15602" y="3114"/>
                </a:cubicBezTo>
                <a:cubicBezTo>
                  <a:pt x="10225" y="5854"/>
                  <a:pt x="5854" y="10225"/>
                  <a:pt x="3114" y="15602"/>
                </a:cubicBezTo>
                <a:cubicBezTo>
                  <a:pt x="0" y="21715"/>
                  <a:pt x="0" y="29716"/>
                  <a:pt x="0" y="45720"/>
                </a:cubicBezTo>
                <a:close/>
              </a:path>
            </a:pathLst>
          </a:custGeom>
          <a:noFill/>
          <a:ln w="28575" cap="flat">
            <a:solidFill>
              <a:schemeClr val="accent5"/>
            </a:solidFill>
            <a:prstDash val="solid"/>
            <a:round/>
          </a:ln>
        </p:spPr>
        <p:txBody>
          <a:bodyPr rtlCol="0" anchor="ctr"/>
          <a:lstStyle/>
          <a:p>
            <a:endParaRPr lang="en-IL">
              <a:solidFill>
                <a:schemeClr val="bg1"/>
              </a:solidFill>
            </a:endParaRPr>
          </a:p>
        </p:txBody>
      </p:sp>
      <p:sp>
        <p:nvSpPr>
          <p:cNvPr id="4" name="Graphic 1639">
            <a:extLst>
              <a:ext uri="{FF2B5EF4-FFF2-40B4-BE49-F238E27FC236}">
                <a16:creationId xmlns:a16="http://schemas.microsoft.com/office/drawing/2014/main" id="{FCFC4538-014D-0014-53F6-8B81C4E18435}"/>
              </a:ext>
            </a:extLst>
          </p:cNvPr>
          <p:cNvSpPr/>
          <p:nvPr/>
        </p:nvSpPr>
        <p:spPr>
          <a:xfrm>
            <a:off x="9630392" y="2154257"/>
            <a:ext cx="238345" cy="317791"/>
          </a:xfrm>
          <a:custGeom>
            <a:avLst/>
            <a:gdLst>
              <a:gd name="connsiteX0" fmla="*/ 32086 w 142875"/>
              <a:gd name="connsiteY0" fmla="*/ 128206 h 190499"/>
              <a:gd name="connsiteX1" fmla="*/ 23813 w 142875"/>
              <a:gd name="connsiteY1" fmla="*/ 190500 h 190499"/>
              <a:gd name="connsiteX2" fmla="*/ 67517 w 142875"/>
              <a:gd name="connsiteY2" fmla="*/ 164278 h 190499"/>
              <a:gd name="connsiteX3" fmla="*/ 70416 w 142875"/>
              <a:gd name="connsiteY3" fmla="*/ 162827 h 190499"/>
              <a:gd name="connsiteX4" fmla="*/ 72459 w 142875"/>
              <a:gd name="connsiteY4" fmla="*/ 162827 h 190499"/>
              <a:gd name="connsiteX5" fmla="*/ 75358 w 142875"/>
              <a:gd name="connsiteY5" fmla="*/ 164278 h 190499"/>
              <a:gd name="connsiteX6" fmla="*/ 119063 w 142875"/>
              <a:gd name="connsiteY6" fmla="*/ 190500 h 190499"/>
              <a:gd name="connsiteX7" fmla="*/ 110794 w 142875"/>
              <a:gd name="connsiteY7" fmla="*/ 128179 h 190499"/>
              <a:gd name="connsiteX8" fmla="*/ 113594 w 142875"/>
              <a:gd name="connsiteY8" fmla="*/ 21421 h 190499"/>
              <a:gd name="connsiteX9" fmla="*/ 121444 w 142875"/>
              <a:gd name="connsiteY9" fmla="*/ 29283 h 190499"/>
              <a:gd name="connsiteX10" fmla="*/ 133911 w 142875"/>
              <a:gd name="connsiteY10" fmla="*/ 34447 h 190499"/>
              <a:gd name="connsiteX11" fmla="*/ 141770 w 142875"/>
              <a:gd name="connsiteY11" fmla="*/ 42306 h 190499"/>
              <a:gd name="connsiteX12" fmla="*/ 141770 w 142875"/>
              <a:gd name="connsiteY12" fmla="*/ 53420 h 190499"/>
              <a:gd name="connsiteX13" fmla="*/ 136609 w 142875"/>
              <a:gd name="connsiteY13" fmla="*/ 65878 h 190499"/>
              <a:gd name="connsiteX14" fmla="*/ 136614 w 142875"/>
              <a:gd name="connsiteY14" fmla="*/ 76997 h 190499"/>
              <a:gd name="connsiteX15" fmla="*/ 141765 w 142875"/>
              <a:gd name="connsiteY15" fmla="*/ 89452 h 190499"/>
              <a:gd name="connsiteX16" fmla="*/ 142872 w 142875"/>
              <a:gd name="connsiteY16" fmla="*/ 95012 h 190499"/>
              <a:gd name="connsiteX17" fmla="*/ 141767 w 142875"/>
              <a:gd name="connsiteY17" fmla="*/ 100571 h 190499"/>
              <a:gd name="connsiteX18" fmla="*/ 138618 w 142875"/>
              <a:gd name="connsiteY18" fmla="*/ 105284 h 190499"/>
              <a:gd name="connsiteX19" fmla="*/ 133904 w 142875"/>
              <a:gd name="connsiteY19" fmla="*/ 108432 h 190499"/>
              <a:gd name="connsiteX20" fmla="*/ 121447 w 142875"/>
              <a:gd name="connsiteY20" fmla="*/ 113591 h 190499"/>
              <a:gd name="connsiteX21" fmla="*/ 113585 w 142875"/>
              <a:gd name="connsiteY21" fmla="*/ 121442 h 190499"/>
              <a:gd name="connsiteX22" fmla="*/ 108420 w 142875"/>
              <a:gd name="connsiteY22" fmla="*/ 133910 h 190499"/>
              <a:gd name="connsiteX23" fmla="*/ 100562 w 142875"/>
              <a:gd name="connsiteY23" fmla="*/ 141768 h 190499"/>
              <a:gd name="connsiteX24" fmla="*/ 89448 w 142875"/>
              <a:gd name="connsiteY24" fmla="*/ 141768 h 190499"/>
              <a:gd name="connsiteX25" fmla="*/ 76991 w 142875"/>
              <a:gd name="connsiteY25" fmla="*/ 136608 h 190499"/>
              <a:gd name="connsiteX26" fmla="*/ 65881 w 142875"/>
              <a:gd name="connsiteY26" fmla="*/ 136616 h 190499"/>
              <a:gd name="connsiteX27" fmla="*/ 53413 w 142875"/>
              <a:gd name="connsiteY27" fmla="*/ 141773 h 190499"/>
              <a:gd name="connsiteX28" fmla="*/ 42308 w 142875"/>
              <a:gd name="connsiteY28" fmla="*/ 141770 h 190499"/>
              <a:gd name="connsiteX29" fmla="*/ 34453 w 142875"/>
              <a:gd name="connsiteY29" fmla="*/ 133920 h 190499"/>
              <a:gd name="connsiteX30" fmla="*/ 29287 w 142875"/>
              <a:gd name="connsiteY30" fmla="*/ 121448 h 190499"/>
              <a:gd name="connsiteX31" fmla="*/ 21437 w 142875"/>
              <a:gd name="connsiteY31" fmla="*/ 113586 h 190499"/>
              <a:gd name="connsiteX32" fmla="*/ 8970 w 142875"/>
              <a:gd name="connsiteY32" fmla="*/ 108421 h 190499"/>
              <a:gd name="connsiteX33" fmla="*/ 1114 w 142875"/>
              <a:gd name="connsiteY33" fmla="*/ 100567 h 190499"/>
              <a:gd name="connsiteX34" fmla="*/ 1108 w 142875"/>
              <a:gd name="connsiteY34" fmla="*/ 89458 h 190499"/>
              <a:gd name="connsiteX35" fmla="*/ 6268 w 142875"/>
              <a:gd name="connsiteY35" fmla="*/ 76999 h 190499"/>
              <a:gd name="connsiteX36" fmla="*/ 6260 w 142875"/>
              <a:gd name="connsiteY36" fmla="*/ 65889 h 190499"/>
              <a:gd name="connsiteX37" fmla="*/ 1107 w 142875"/>
              <a:gd name="connsiteY37" fmla="*/ 53412 h 190499"/>
              <a:gd name="connsiteX38" fmla="*/ 0 w 142875"/>
              <a:gd name="connsiteY38" fmla="*/ 47853 h 190499"/>
              <a:gd name="connsiteX39" fmla="*/ 1105 w 142875"/>
              <a:gd name="connsiteY39" fmla="*/ 42294 h 190499"/>
              <a:gd name="connsiteX40" fmla="*/ 4255 w 142875"/>
              <a:gd name="connsiteY40" fmla="*/ 37581 h 190499"/>
              <a:gd name="connsiteX41" fmla="*/ 8968 w 142875"/>
              <a:gd name="connsiteY41" fmla="*/ 34434 h 190499"/>
              <a:gd name="connsiteX42" fmla="*/ 21426 w 142875"/>
              <a:gd name="connsiteY42" fmla="*/ 29273 h 190499"/>
              <a:gd name="connsiteX43" fmla="*/ 29284 w 142875"/>
              <a:gd name="connsiteY43" fmla="*/ 21432 h 190499"/>
              <a:gd name="connsiteX44" fmla="*/ 34448 w 142875"/>
              <a:gd name="connsiteY44" fmla="*/ 8964 h 190499"/>
              <a:gd name="connsiteX45" fmla="*/ 42307 w 142875"/>
              <a:gd name="connsiteY45" fmla="*/ 1105 h 190499"/>
              <a:gd name="connsiteX46" fmla="*/ 53420 w 142875"/>
              <a:gd name="connsiteY46" fmla="*/ 1105 h 190499"/>
              <a:gd name="connsiteX47" fmla="*/ 65879 w 142875"/>
              <a:gd name="connsiteY47" fmla="*/ 6266 h 190499"/>
              <a:gd name="connsiteX48" fmla="*/ 76989 w 142875"/>
              <a:gd name="connsiteY48" fmla="*/ 6258 h 190499"/>
              <a:gd name="connsiteX49" fmla="*/ 89461 w 142875"/>
              <a:gd name="connsiteY49" fmla="*/ 1113 h 190499"/>
              <a:gd name="connsiteX50" fmla="*/ 100573 w 142875"/>
              <a:gd name="connsiteY50" fmla="*/ 1114 h 190499"/>
              <a:gd name="connsiteX51" fmla="*/ 108430 w 142875"/>
              <a:gd name="connsiteY51" fmla="*/ 8971 h 190499"/>
              <a:gd name="connsiteX52" fmla="*/ 113595 w 142875"/>
              <a:gd name="connsiteY52" fmla="*/ 21442 h 190499"/>
              <a:gd name="connsiteX53" fmla="*/ 113594 w 142875"/>
              <a:gd name="connsiteY53" fmla="*/ 21421 h 190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42875" h="190499">
                <a:moveTo>
                  <a:pt x="32086" y="128206"/>
                </a:moveTo>
                <a:lnTo>
                  <a:pt x="23813" y="190500"/>
                </a:lnTo>
                <a:lnTo>
                  <a:pt x="67517" y="164278"/>
                </a:lnTo>
                <a:cubicBezTo>
                  <a:pt x="68943" y="163422"/>
                  <a:pt x="69655" y="162995"/>
                  <a:pt x="70416" y="162827"/>
                </a:cubicBezTo>
                <a:cubicBezTo>
                  <a:pt x="71089" y="162679"/>
                  <a:pt x="71786" y="162679"/>
                  <a:pt x="72459" y="162827"/>
                </a:cubicBezTo>
                <a:cubicBezTo>
                  <a:pt x="73220" y="162995"/>
                  <a:pt x="73932" y="163422"/>
                  <a:pt x="75358" y="164278"/>
                </a:cubicBezTo>
                <a:lnTo>
                  <a:pt x="119063" y="190500"/>
                </a:lnTo>
                <a:lnTo>
                  <a:pt x="110794" y="128179"/>
                </a:lnTo>
                <a:moveTo>
                  <a:pt x="113594" y="21421"/>
                </a:moveTo>
                <a:cubicBezTo>
                  <a:pt x="115065" y="24978"/>
                  <a:pt x="117889" y="27806"/>
                  <a:pt x="121444" y="29283"/>
                </a:cubicBezTo>
                <a:lnTo>
                  <a:pt x="133911" y="34447"/>
                </a:lnTo>
                <a:cubicBezTo>
                  <a:pt x="137470" y="35921"/>
                  <a:pt x="140296" y="38748"/>
                  <a:pt x="141770" y="42306"/>
                </a:cubicBezTo>
                <a:cubicBezTo>
                  <a:pt x="143244" y="45864"/>
                  <a:pt x="143244" y="49862"/>
                  <a:pt x="141770" y="53420"/>
                </a:cubicBezTo>
                <a:lnTo>
                  <a:pt x="136609" y="65878"/>
                </a:lnTo>
                <a:cubicBezTo>
                  <a:pt x="135135" y="69438"/>
                  <a:pt x="135133" y="73440"/>
                  <a:pt x="136614" y="76997"/>
                </a:cubicBezTo>
                <a:lnTo>
                  <a:pt x="141765" y="89452"/>
                </a:lnTo>
                <a:cubicBezTo>
                  <a:pt x="142496" y="91215"/>
                  <a:pt x="142872" y="93104"/>
                  <a:pt x="142872" y="95012"/>
                </a:cubicBezTo>
                <a:cubicBezTo>
                  <a:pt x="142873" y="96919"/>
                  <a:pt x="142497" y="98809"/>
                  <a:pt x="141767" y="100571"/>
                </a:cubicBezTo>
                <a:cubicBezTo>
                  <a:pt x="141038" y="102333"/>
                  <a:pt x="139967" y="103935"/>
                  <a:pt x="138618" y="105284"/>
                </a:cubicBezTo>
                <a:cubicBezTo>
                  <a:pt x="137269" y="106632"/>
                  <a:pt x="135667" y="107702"/>
                  <a:pt x="133904" y="108432"/>
                </a:cubicBezTo>
                <a:lnTo>
                  <a:pt x="121447" y="113591"/>
                </a:lnTo>
                <a:cubicBezTo>
                  <a:pt x="117889" y="115063"/>
                  <a:pt x="115061" y="117886"/>
                  <a:pt x="113585" y="121442"/>
                </a:cubicBezTo>
                <a:lnTo>
                  <a:pt x="108420" y="133910"/>
                </a:lnTo>
                <a:cubicBezTo>
                  <a:pt x="106947" y="137468"/>
                  <a:pt x="104120" y="140295"/>
                  <a:pt x="100562" y="141768"/>
                </a:cubicBezTo>
                <a:cubicBezTo>
                  <a:pt x="97004" y="143243"/>
                  <a:pt x="93006" y="143243"/>
                  <a:pt x="89448" y="141768"/>
                </a:cubicBezTo>
                <a:lnTo>
                  <a:pt x="76991" y="136608"/>
                </a:lnTo>
                <a:cubicBezTo>
                  <a:pt x="73432" y="135138"/>
                  <a:pt x="69436" y="135141"/>
                  <a:pt x="65881" y="136616"/>
                </a:cubicBezTo>
                <a:lnTo>
                  <a:pt x="53413" y="141773"/>
                </a:lnTo>
                <a:cubicBezTo>
                  <a:pt x="49857" y="143244"/>
                  <a:pt x="45863" y="143243"/>
                  <a:pt x="42308" y="141770"/>
                </a:cubicBezTo>
                <a:cubicBezTo>
                  <a:pt x="38753" y="140297"/>
                  <a:pt x="35928" y="137473"/>
                  <a:pt x="34453" y="133920"/>
                </a:cubicBezTo>
                <a:lnTo>
                  <a:pt x="29287" y="121448"/>
                </a:lnTo>
                <a:cubicBezTo>
                  <a:pt x="27816" y="117890"/>
                  <a:pt x="24993" y="115062"/>
                  <a:pt x="21437" y="113586"/>
                </a:cubicBezTo>
                <a:lnTo>
                  <a:pt x="8970" y="108421"/>
                </a:lnTo>
                <a:cubicBezTo>
                  <a:pt x="5414" y="106949"/>
                  <a:pt x="2588" y="104123"/>
                  <a:pt x="1114" y="100567"/>
                </a:cubicBezTo>
                <a:cubicBezTo>
                  <a:pt x="-361" y="97011"/>
                  <a:pt x="-363" y="93015"/>
                  <a:pt x="1108" y="89458"/>
                </a:cubicBezTo>
                <a:lnTo>
                  <a:pt x="6268" y="76999"/>
                </a:lnTo>
                <a:cubicBezTo>
                  <a:pt x="7738" y="73441"/>
                  <a:pt x="7736" y="69445"/>
                  <a:pt x="6260" y="65889"/>
                </a:cubicBezTo>
                <a:lnTo>
                  <a:pt x="1107" y="53412"/>
                </a:lnTo>
                <a:cubicBezTo>
                  <a:pt x="377" y="51650"/>
                  <a:pt x="0" y="49761"/>
                  <a:pt x="0" y="47853"/>
                </a:cubicBezTo>
                <a:cubicBezTo>
                  <a:pt x="0" y="45946"/>
                  <a:pt x="375" y="44057"/>
                  <a:pt x="1105" y="42294"/>
                </a:cubicBezTo>
                <a:cubicBezTo>
                  <a:pt x="1835" y="40532"/>
                  <a:pt x="2906" y="38930"/>
                  <a:pt x="4255" y="37581"/>
                </a:cubicBezTo>
                <a:cubicBezTo>
                  <a:pt x="5604" y="36233"/>
                  <a:pt x="7205" y="35163"/>
                  <a:pt x="8968" y="34434"/>
                </a:cubicBezTo>
                <a:lnTo>
                  <a:pt x="21426" y="29273"/>
                </a:lnTo>
                <a:cubicBezTo>
                  <a:pt x="24981" y="27803"/>
                  <a:pt x="27807" y="24983"/>
                  <a:pt x="29284" y="21432"/>
                </a:cubicBezTo>
                <a:lnTo>
                  <a:pt x="34448" y="8964"/>
                </a:lnTo>
                <a:cubicBezTo>
                  <a:pt x="35922" y="5406"/>
                  <a:pt x="38749" y="2579"/>
                  <a:pt x="42307" y="1105"/>
                </a:cubicBezTo>
                <a:cubicBezTo>
                  <a:pt x="45865" y="-368"/>
                  <a:pt x="49862" y="-368"/>
                  <a:pt x="53420" y="1105"/>
                </a:cubicBezTo>
                <a:lnTo>
                  <a:pt x="65879" y="6266"/>
                </a:lnTo>
                <a:cubicBezTo>
                  <a:pt x="69436" y="7736"/>
                  <a:pt x="73433" y="7733"/>
                  <a:pt x="76989" y="6258"/>
                </a:cubicBezTo>
                <a:lnTo>
                  <a:pt x="89461" y="1113"/>
                </a:lnTo>
                <a:cubicBezTo>
                  <a:pt x="93018" y="-360"/>
                  <a:pt x="97015" y="-359"/>
                  <a:pt x="100573" y="1114"/>
                </a:cubicBezTo>
                <a:cubicBezTo>
                  <a:pt x="104129" y="2588"/>
                  <a:pt x="106956" y="5414"/>
                  <a:pt x="108430" y="8971"/>
                </a:cubicBezTo>
                <a:lnTo>
                  <a:pt x="113595" y="21442"/>
                </a:lnTo>
                <a:lnTo>
                  <a:pt x="113594" y="21421"/>
                </a:lnTo>
                <a:close/>
              </a:path>
            </a:pathLst>
          </a:custGeom>
          <a:noFill/>
          <a:ln w="28575" cap="flat">
            <a:solidFill>
              <a:schemeClr val="accent6"/>
            </a:solidFill>
            <a:prstDash val="solid"/>
            <a:round/>
          </a:ln>
        </p:spPr>
        <p:txBody>
          <a:bodyPr rtlCol="0" anchor="ctr"/>
          <a:lstStyle/>
          <a:p>
            <a:endParaRPr lang="en-IL"/>
          </a:p>
        </p:txBody>
      </p:sp>
    </p:spTree>
    <p:extLst>
      <p:ext uri="{BB962C8B-B14F-4D97-AF65-F5344CB8AC3E}">
        <p14:creationId xmlns:p14="http://schemas.microsoft.com/office/powerpoint/2010/main" val="24098844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ue background with squares&#10;&#10;Description automatically generated">
            <a:extLst>
              <a:ext uri="{FF2B5EF4-FFF2-40B4-BE49-F238E27FC236}">
                <a16:creationId xmlns:a16="http://schemas.microsoft.com/office/drawing/2014/main" id="{2D5FB66D-D944-983E-FCBE-DC94A03559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6" y="0"/>
            <a:ext cx="14631555" cy="8230250"/>
          </a:xfrm>
          <a:prstGeom prst="rect">
            <a:avLst/>
          </a:prstGeom>
        </p:spPr>
      </p:pic>
      <p:sp>
        <p:nvSpPr>
          <p:cNvPr id="46" name="Title 45">
            <a:extLst>
              <a:ext uri="{FF2B5EF4-FFF2-40B4-BE49-F238E27FC236}">
                <a16:creationId xmlns:a16="http://schemas.microsoft.com/office/drawing/2014/main" id="{5C646583-2555-5E42-C06E-1F88E4570B36}"/>
              </a:ext>
            </a:extLst>
          </p:cNvPr>
          <p:cNvSpPr>
            <a:spLocks noGrp="1"/>
          </p:cNvSpPr>
          <p:nvPr>
            <p:ph type="title"/>
          </p:nvPr>
        </p:nvSpPr>
        <p:spPr>
          <a:xfrm>
            <a:off x="2476504" y="3511549"/>
            <a:ext cx="9677396" cy="1079501"/>
          </a:xfrm>
        </p:spPr>
        <p:txBody>
          <a:bodyPr>
            <a:normAutofit/>
          </a:bodyPr>
          <a:lstStyle/>
          <a:p>
            <a:pPr algn="ctr"/>
            <a:r>
              <a:rPr lang="en-US" sz="6000"/>
              <a:t>Deal Registration Process</a:t>
            </a:r>
          </a:p>
        </p:txBody>
      </p:sp>
    </p:spTree>
    <p:extLst>
      <p:ext uri="{BB962C8B-B14F-4D97-AF65-F5344CB8AC3E}">
        <p14:creationId xmlns:p14="http://schemas.microsoft.com/office/powerpoint/2010/main" val="5370978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le 45">
            <a:extLst>
              <a:ext uri="{FF2B5EF4-FFF2-40B4-BE49-F238E27FC236}">
                <a16:creationId xmlns:a16="http://schemas.microsoft.com/office/drawing/2014/main" id="{5C646583-2555-5E42-C06E-1F88E4570B36}"/>
              </a:ext>
            </a:extLst>
          </p:cNvPr>
          <p:cNvSpPr>
            <a:spLocks noGrp="1"/>
          </p:cNvSpPr>
          <p:nvPr>
            <p:ph type="title"/>
          </p:nvPr>
        </p:nvSpPr>
        <p:spPr>
          <a:xfrm>
            <a:off x="566930" y="7117"/>
            <a:ext cx="13496544" cy="1316736"/>
          </a:xfrm>
        </p:spPr>
        <p:txBody>
          <a:bodyPr>
            <a:normAutofit/>
          </a:bodyPr>
          <a:lstStyle/>
          <a:p>
            <a:r>
              <a:rPr lang="en-US" sz="3600"/>
              <a:t>Deal Registration Process</a:t>
            </a:r>
            <a:endParaRPr lang="en-ID" sz="3600"/>
          </a:p>
        </p:txBody>
      </p:sp>
      <p:grpSp>
        <p:nvGrpSpPr>
          <p:cNvPr id="20" name="Group 19">
            <a:extLst>
              <a:ext uri="{FF2B5EF4-FFF2-40B4-BE49-F238E27FC236}">
                <a16:creationId xmlns:a16="http://schemas.microsoft.com/office/drawing/2014/main" id="{32D13BF3-6E94-60D3-AB59-B7D905F0A4FD}"/>
              </a:ext>
            </a:extLst>
          </p:cNvPr>
          <p:cNvGrpSpPr/>
          <p:nvPr/>
        </p:nvGrpSpPr>
        <p:grpSpPr>
          <a:xfrm>
            <a:off x="631098" y="1653656"/>
            <a:ext cx="6184390" cy="5720792"/>
            <a:chOff x="6640041" y="4962055"/>
            <a:chExt cx="5360872" cy="1111876"/>
          </a:xfrm>
        </p:grpSpPr>
        <p:sp>
          <p:nvSpPr>
            <p:cNvPr id="31" name="Rectangle: Rounded Corners 30">
              <a:extLst>
                <a:ext uri="{FF2B5EF4-FFF2-40B4-BE49-F238E27FC236}">
                  <a16:creationId xmlns:a16="http://schemas.microsoft.com/office/drawing/2014/main" id="{1AC35BE3-9827-CEA3-9FCE-A48B358A5D06}"/>
                </a:ext>
              </a:extLst>
            </p:cNvPr>
            <p:cNvSpPr/>
            <p:nvPr/>
          </p:nvSpPr>
          <p:spPr>
            <a:xfrm>
              <a:off x="6640041" y="4962055"/>
              <a:ext cx="5360872" cy="1103323"/>
            </a:xfrm>
            <a:prstGeom prst="roundRect">
              <a:avLst>
                <a:gd name="adj" fmla="val 4661"/>
              </a:avLst>
            </a:prstGeom>
            <a:solidFill>
              <a:srgbClr val="474D7B">
                <a:alpha val="25000"/>
              </a:srgbClr>
            </a:solidFill>
            <a:ln>
              <a:gradFill flip="none" rotWithShape="1">
                <a:gsLst>
                  <a:gs pos="84000">
                    <a:schemeClr val="bg1">
                      <a:alpha val="0"/>
                    </a:schemeClr>
                  </a:gs>
                  <a:gs pos="100000">
                    <a:schemeClr val="bg1">
                      <a:alpha val="10000"/>
                    </a:schemeClr>
                  </a:gs>
                </a:gsLst>
                <a:lin ang="18900000" scaled="1"/>
                <a:tileRect/>
              </a:gradFill>
            </a:ln>
            <a:effectLst/>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32" name="Rectangle: Rounded Corners 31">
              <a:extLst>
                <a:ext uri="{FF2B5EF4-FFF2-40B4-BE49-F238E27FC236}">
                  <a16:creationId xmlns:a16="http://schemas.microsoft.com/office/drawing/2014/main" id="{9F178894-E45F-27EF-0E65-FCD150C19672}"/>
                </a:ext>
              </a:extLst>
            </p:cNvPr>
            <p:cNvSpPr/>
            <p:nvPr/>
          </p:nvSpPr>
          <p:spPr>
            <a:xfrm>
              <a:off x="6640041" y="4962055"/>
              <a:ext cx="5360872" cy="1111876"/>
            </a:xfrm>
            <a:prstGeom prst="roundRect">
              <a:avLst>
                <a:gd name="adj" fmla="val 4661"/>
              </a:avLst>
            </a:prstGeom>
            <a:gradFill flip="none" rotWithShape="1">
              <a:gsLst>
                <a:gs pos="100000">
                  <a:srgbClr val="C5E0FF">
                    <a:alpha val="16000"/>
                  </a:srgbClr>
                </a:gs>
                <a:gs pos="0">
                  <a:srgbClr val="C5E0FF">
                    <a:lumMod val="100000"/>
                    <a:alpha val="0"/>
                  </a:srgbClr>
                </a:gs>
              </a:gsLst>
              <a:path path="circle">
                <a:fillToRect l="100000" t="100000"/>
              </a:path>
              <a:tileRect r="-100000" b="-100000"/>
            </a:gradFill>
            <a:ln>
              <a:solidFill>
                <a:srgbClr val="FFFFFF">
                  <a:alpha val="9000"/>
                </a:srgbClr>
              </a:solidFill>
            </a:ln>
            <a:effectLst/>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34" name="Rectangle: Rounded Corners 33">
              <a:extLst>
                <a:ext uri="{FF2B5EF4-FFF2-40B4-BE49-F238E27FC236}">
                  <a16:creationId xmlns:a16="http://schemas.microsoft.com/office/drawing/2014/main" id="{89ED5052-B5B1-77C2-B87B-3B9BB30839FB}"/>
                </a:ext>
              </a:extLst>
            </p:cNvPr>
            <p:cNvSpPr/>
            <p:nvPr/>
          </p:nvSpPr>
          <p:spPr>
            <a:xfrm>
              <a:off x="6640041" y="4962055"/>
              <a:ext cx="5360872" cy="1103323"/>
            </a:xfrm>
            <a:prstGeom prst="roundRect">
              <a:avLst>
                <a:gd name="adj" fmla="val 4661"/>
              </a:avLst>
            </a:prstGeom>
            <a:noFill/>
            <a:ln>
              <a:gradFill flip="none" rotWithShape="1">
                <a:gsLst>
                  <a:gs pos="78000">
                    <a:schemeClr val="bg1">
                      <a:alpha val="0"/>
                    </a:schemeClr>
                  </a:gs>
                  <a:gs pos="100000">
                    <a:schemeClr val="bg1">
                      <a:alpha val="13000"/>
                    </a:schemeClr>
                  </a:gs>
                </a:gsLst>
                <a:lin ang="600000" scaled="0"/>
                <a:tileRect/>
              </a:gra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35" name="Rectangle: Rounded Corners 34">
              <a:extLst>
                <a:ext uri="{FF2B5EF4-FFF2-40B4-BE49-F238E27FC236}">
                  <a16:creationId xmlns:a16="http://schemas.microsoft.com/office/drawing/2014/main" id="{7A527310-9851-AEB0-2194-CE261202F9AB}"/>
                </a:ext>
              </a:extLst>
            </p:cNvPr>
            <p:cNvSpPr/>
            <p:nvPr/>
          </p:nvSpPr>
          <p:spPr>
            <a:xfrm>
              <a:off x="6640041" y="4962055"/>
              <a:ext cx="5360872" cy="1103323"/>
            </a:xfrm>
            <a:prstGeom prst="roundRect">
              <a:avLst>
                <a:gd name="adj" fmla="val 4661"/>
              </a:avLst>
            </a:prstGeom>
            <a:noFill/>
            <a:ln>
              <a:gradFill flip="none" rotWithShape="1">
                <a:gsLst>
                  <a:gs pos="0">
                    <a:schemeClr val="bg1">
                      <a:alpha val="15000"/>
                    </a:schemeClr>
                  </a:gs>
                  <a:gs pos="47000">
                    <a:schemeClr val="bg1">
                      <a:alpha val="0"/>
                    </a:schemeClr>
                  </a:gs>
                </a:gsLst>
                <a:lin ang="27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grpSp>
      <p:sp>
        <p:nvSpPr>
          <p:cNvPr id="18" name="TextBox 17">
            <a:extLst>
              <a:ext uri="{FF2B5EF4-FFF2-40B4-BE49-F238E27FC236}">
                <a16:creationId xmlns:a16="http://schemas.microsoft.com/office/drawing/2014/main" id="{F2E3627E-ED99-7CE4-FA2D-2B4CE01FEB7A}"/>
              </a:ext>
            </a:extLst>
          </p:cNvPr>
          <p:cNvSpPr txBox="1"/>
          <p:nvPr/>
        </p:nvSpPr>
        <p:spPr>
          <a:xfrm>
            <a:off x="969862" y="1999091"/>
            <a:ext cx="5281746" cy="369332"/>
          </a:xfrm>
          <a:prstGeom prst="rect">
            <a:avLst/>
          </a:prstGeom>
          <a:noFill/>
        </p:spPr>
        <p:txBody>
          <a:bodyPr wrap="square" lIns="0" tIns="0" rIns="0" bIns="0" rtlCol="0">
            <a:spAutoFit/>
          </a:bodyPr>
          <a:lstStyle>
            <a:defPPr>
              <a:defRPr lang="en-US"/>
            </a:defPPr>
            <a:lvl1pPr>
              <a:spcAft>
                <a:spcPts val="600"/>
              </a:spcAft>
              <a:defRPr sz="1400" spc="20">
                <a:solidFill>
                  <a:schemeClr val="bg1"/>
                </a:solidFill>
                <a:latin typeface="Arial Nova" panose="020B0504020202020204" pitchFamily="34" charset="0"/>
              </a:defRPr>
            </a:lvl1pPr>
          </a:lstStyle>
          <a:p>
            <a:pPr>
              <a:buClr>
                <a:schemeClr val="accent5"/>
              </a:buClr>
            </a:pPr>
            <a:r>
              <a:rPr lang="en-US" sz="2400">
                <a:latin typeface="Aptos SemiBold" panose="020B0004020202020204" pitchFamily="34" charset="0"/>
              </a:rPr>
              <a:t>Standard Rules of Registering a Deal:</a:t>
            </a:r>
          </a:p>
        </p:txBody>
      </p:sp>
      <p:sp>
        <p:nvSpPr>
          <p:cNvPr id="3" name="Title 2">
            <a:extLst>
              <a:ext uri="{FF2B5EF4-FFF2-40B4-BE49-F238E27FC236}">
                <a16:creationId xmlns:a16="http://schemas.microsoft.com/office/drawing/2014/main" id="{17A34ABD-67A3-88BA-B4DC-AEC6C6A1A77D}"/>
              </a:ext>
            </a:extLst>
          </p:cNvPr>
          <p:cNvSpPr txBox="1">
            <a:spLocks/>
          </p:cNvSpPr>
          <p:nvPr/>
        </p:nvSpPr>
        <p:spPr>
          <a:xfrm>
            <a:off x="939382" y="2829897"/>
            <a:ext cx="5434146" cy="4231928"/>
          </a:xfrm>
          <a:prstGeom prst="rect">
            <a:avLst/>
          </a:prstGeom>
        </p:spPr>
        <p:txBody>
          <a:bodyPr wrap="square" lIns="91440" tIns="45720" rIns="91440" bIns="45720" anchor="t">
            <a:spAutoFit/>
          </a:bodyPr>
          <a:lstStyle>
            <a:defPPr>
              <a:defRPr lang="en-US"/>
            </a:defPPr>
            <a:lvl1pPr>
              <a:lnSpc>
                <a:spcPct val="100000"/>
              </a:lnSpc>
              <a:spcBef>
                <a:spcPts val="0"/>
              </a:spcBef>
              <a:spcAft>
                <a:spcPts val="600"/>
              </a:spcAft>
              <a:buClr>
                <a:schemeClr val="tx1"/>
              </a:buClr>
              <a:buNone/>
              <a:defRPr sz="1200" cap="none" baseline="0"/>
            </a:lvl1pPr>
          </a:lstStyle>
          <a:p>
            <a:pPr defTabSz="914364">
              <a:buClr>
                <a:prstClr val="black"/>
              </a:buClr>
              <a:defRPr/>
            </a:pPr>
            <a:r>
              <a:rPr lang="en-US" sz="1800">
                <a:solidFill>
                  <a:schemeClr val="bg1"/>
                </a:solidFill>
                <a:latin typeface="Aptos" panose="020B0004020202020204" pitchFamily="34" charset="0"/>
              </a:rPr>
              <a:t>A Deal Registration allows our partners to inform </a:t>
            </a:r>
            <a:r>
              <a:rPr lang="en-US" sz="1800" err="1">
                <a:solidFill>
                  <a:schemeClr val="bg1"/>
                </a:solidFill>
                <a:latin typeface="Aptos" panose="020B0004020202020204" pitchFamily="34" charset="0"/>
              </a:rPr>
              <a:t>Checkmarx</a:t>
            </a:r>
            <a:r>
              <a:rPr lang="en-US" sz="1800">
                <a:solidFill>
                  <a:schemeClr val="bg1"/>
                </a:solidFill>
                <a:latin typeface="Aptos" panose="020B0004020202020204" pitchFamily="34" charset="0"/>
              </a:rPr>
              <a:t> about potential upcoming  ‘New Business’ deals.</a:t>
            </a:r>
          </a:p>
          <a:p>
            <a:pPr defTabSz="914364">
              <a:buClr>
                <a:prstClr val="black"/>
              </a:buClr>
              <a:defRPr/>
            </a:pPr>
            <a:endParaRPr lang="en-US">
              <a:solidFill>
                <a:schemeClr val="bg1"/>
              </a:solidFill>
              <a:latin typeface="Aptos" panose="020B0004020202020204" pitchFamily="34" charset="0"/>
            </a:endParaRPr>
          </a:p>
          <a:p>
            <a:pPr defTabSz="914364">
              <a:buClr>
                <a:prstClr val="black"/>
              </a:buClr>
              <a:defRPr/>
            </a:pPr>
            <a:r>
              <a:rPr lang="en-US" sz="1800">
                <a:solidFill>
                  <a:schemeClr val="bg1"/>
                </a:solidFill>
                <a:latin typeface="Aptos" panose="020B0004020202020204" pitchFamily="34" charset="0"/>
              </a:rPr>
              <a:t>By being first to register the deal through the Partner Portal, you can qualify for preferred discount levels if the new business deal registration is approved.</a:t>
            </a:r>
          </a:p>
          <a:p>
            <a:pPr defTabSz="914364">
              <a:buClr>
                <a:prstClr val="black"/>
              </a:buClr>
              <a:defRPr/>
            </a:pPr>
            <a:endParaRPr lang="en-US">
              <a:solidFill>
                <a:schemeClr val="bg1"/>
              </a:solidFill>
              <a:latin typeface="Aptos" panose="020B0004020202020204" pitchFamily="34" charset="0"/>
            </a:endParaRPr>
          </a:p>
          <a:p>
            <a:pPr defTabSz="914364">
              <a:buClr>
                <a:prstClr val="black"/>
              </a:buClr>
              <a:defRPr/>
            </a:pPr>
            <a:r>
              <a:rPr lang="en-US" sz="1800">
                <a:solidFill>
                  <a:schemeClr val="bg1"/>
                </a:solidFill>
                <a:latin typeface="Aptos" panose="020B0004020202020204" pitchFamily="34" charset="0"/>
              </a:rPr>
              <a:t>A deal registration will only be approved where the partner has independently found the deal and is the first to introduce the opportunity to </a:t>
            </a:r>
            <a:r>
              <a:rPr lang="en-US" sz="1800" err="1">
                <a:solidFill>
                  <a:schemeClr val="bg1"/>
                </a:solidFill>
                <a:latin typeface="Aptos" panose="020B0004020202020204" pitchFamily="34" charset="0"/>
              </a:rPr>
              <a:t>Checkmarx</a:t>
            </a:r>
            <a:r>
              <a:rPr lang="en-US" sz="1800">
                <a:solidFill>
                  <a:schemeClr val="bg1"/>
                </a:solidFill>
                <a:latin typeface="Aptos" panose="020B0004020202020204" pitchFamily="34" charset="0"/>
              </a:rPr>
              <a:t>. </a:t>
            </a:r>
          </a:p>
          <a:p>
            <a:pPr defTabSz="914364">
              <a:buClr>
                <a:prstClr val="black"/>
              </a:buClr>
              <a:defRPr/>
            </a:pPr>
            <a:endParaRPr lang="en-US">
              <a:solidFill>
                <a:schemeClr val="bg1"/>
              </a:solidFill>
              <a:latin typeface="Aptos" panose="020B0004020202020204" pitchFamily="34" charset="0"/>
            </a:endParaRPr>
          </a:p>
          <a:p>
            <a:pPr defTabSz="914364">
              <a:buClr>
                <a:prstClr val="black"/>
              </a:buClr>
              <a:defRPr/>
            </a:pPr>
            <a:r>
              <a:rPr lang="en-US" sz="1800">
                <a:solidFill>
                  <a:schemeClr val="bg1"/>
                </a:solidFill>
                <a:latin typeface="Aptos" panose="020B0004020202020204" pitchFamily="34" charset="0"/>
              </a:rPr>
              <a:t>It is advised that partners register potential opportunities as early as possible in their sales cycle.</a:t>
            </a:r>
          </a:p>
        </p:txBody>
      </p:sp>
      <p:cxnSp>
        <p:nvCxnSpPr>
          <p:cNvPr id="5" name="Straight Connector 4">
            <a:extLst>
              <a:ext uri="{FF2B5EF4-FFF2-40B4-BE49-F238E27FC236}">
                <a16:creationId xmlns:a16="http://schemas.microsoft.com/office/drawing/2014/main" id="{072A5961-B61F-D2E8-5FC0-A88C45677287}"/>
              </a:ext>
            </a:extLst>
          </p:cNvPr>
          <p:cNvCxnSpPr>
            <a:cxnSpLocks/>
          </p:cNvCxnSpPr>
          <p:nvPr/>
        </p:nvCxnSpPr>
        <p:spPr>
          <a:xfrm>
            <a:off x="631098" y="2561283"/>
            <a:ext cx="6184390" cy="0"/>
          </a:xfrm>
          <a:prstGeom prst="line">
            <a:avLst/>
          </a:prstGeom>
          <a:ln>
            <a:solidFill>
              <a:srgbClr val="E5E7FF">
                <a:alpha val="34902"/>
              </a:srgbClr>
            </a:solidFill>
          </a:ln>
        </p:spPr>
        <p:style>
          <a:lnRef idx="1">
            <a:schemeClr val="accent1"/>
          </a:lnRef>
          <a:fillRef idx="0">
            <a:schemeClr val="accent1"/>
          </a:fillRef>
          <a:effectRef idx="0">
            <a:schemeClr val="accent1"/>
          </a:effectRef>
          <a:fontRef idx="minor">
            <a:schemeClr val="tx1"/>
          </a:fontRef>
        </p:style>
      </p:cxnSp>
      <p:grpSp>
        <p:nvGrpSpPr>
          <p:cNvPr id="139" name="Group 138">
            <a:extLst>
              <a:ext uri="{FF2B5EF4-FFF2-40B4-BE49-F238E27FC236}">
                <a16:creationId xmlns:a16="http://schemas.microsoft.com/office/drawing/2014/main" id="{3B42F5F0-B1C1-3F54-B61B-AB87E30A872D}"/>
              </a:ext>
            </a:extLst>
          </p:cNvPr>
          <p:cNvGrpSpPr/>
          <p:nvPr/>
        </p:nvGrpSpPr>
        <p:grpSpPr>
          <a:xfrm>
            <a:off x="7600738" y="1632615"/>
            <a:ext cx="5963547" cy="5741831"/>
            <a:chOff x="7761159" y="1632615"/>
            <a:chExt cx="5963547" cy="5741831"/>
          </a:xfrm>
        </p:grpSpPr>
        <p:grpSp>
          <p:nvGrpSpPr>
            <p:cNvPr id="75" name="Group 74">
              <a:extLst>
                <a:ext uri="{FF2B5EF4-FFF2-40B4-BE49-F238E27FC236}">
                  <a16:creationId xmlns:a16="http://schemas.microsoft.com/office/drawing/2014/main" id="{43617B18-ABC9-4488-C5A5-9085929418F4}"/>
                </a:ext>
              </a:extLst>
            </p:cNvPr>
            <p:cNvGrpSpPr/>
            <p:nvPr/>
          </p:nvGrpSpPr>
          <p:grpSpPr>
            <a:xfrm>
              <a:off x="7761159" y="1632615"/>
              <a:ext cx="5963547" cy="984885"/>
              <a:chOff x="7879082" y="1599117"/>
              <a:chExt cx="5963547" cy="984885"/>
            </a:xfrm>
          </p:grpSpPr>
          <p:grpSp>
            <p:nvGrpSpPr>
              <p:cNvPr id="11" name="Group 10">
                <a:extLst>
                  <a:ext uri="{FF2B5EF4-FFF2-40B4-BE49-F238E27FC236}">
                    <a16:creationId xmlns:a16="http://schemas.microsoft.com/office/drawing/2014/main" id="{47927C48-FC68-1549-70B1-A0FB804254CA}"/>
                  </a:ext>
                </a:extLst>
              </p:cNvPr>
              <p:cNvGrpSpPr/>
              <p:nvPr/>
            </p:nvGrpSpPr>
            <p:grpSpPr>
              <a:xfrm>
                <a:off x="7879082" y="1623174"/>
                <a:ext cx="876584" cy="856475"/>
                <a:chOff x="3969448" y="2443232"/>
                <a:chExt cx="5282503" cy="4427468"/>
              </a:xfrm>
            </p:grpSpPr>
            <p:sp>
              <p:nvSpPr>
                <p:cNvPr id="14" name="Rectangle: Rounded Corners 13">
                  <a:extLst>
                    <a:ext uri="{FF2B5EF4-FFF2-40B4-BE49-F238E27FC236}">
                      <a16:creationId xmlns:a16="http://schemas.microsoft.com/office/drawing/2014/main" id="{C2D2607C-FDB0-5FC6-48CF-904B085A0060}"/>
                    </a:ext>
                  </a:extLst>
                </p:cNvPr>
                <p:cNvSpPr/>
                <p:nvPr/>
              </p:nvSpPr>
              <p:spPr>
                <a:xfrm>
                  <a:off x="3969448" y="2443232"/>
                  <a:ext cx="5282503" cy="4427468"/>
                </a:xfrm>
                <a:prstGeom prst="roundRect">
                  <a:avLst>
                    <a:gd name="adj" fmla="val 4661"/>
                  </a:avLst>
                </a:prstGeom>
                <a:solidFill>
                  <a:srgbClr val="474D7B">
                    <a:alpha val="25000"/>
                  </a:srgbClr>
                </a:solidFill>
                <a:ln>
                  <a:gradFill flip="none" rotWithShape="1">
                    <a:gsLst>
                      <a:gs pos="84000">
                        <a:schemeClr val="bg1">
                          <a:alpha val="0"/>
                        </a:schemeClr>
                      </a:gs>
                      <a:gs pos="100000">
                        <a:schemeClr val="bg1">
                          <a:alpha val="10000"/>
                        </a:schemeClr>
                      </a:gs>
                    </a:gsLst>
                    <a:lin ang="18900000" scaled="1"/>
                    <a:tileRect/>
                  </a:gradFill>
                </a:ln>
                <a:effectLst/>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5" name="Rectangle: Rounded Corners 14">
                  <a:extLst>
                    <a:ext uri="{FF2B5EF4-FFF2-40B4-BE49-F238E27FC236}">
                      <a16:creationId xmlns:a16="http://schemas.microsoft.com/office/drawing/2014/main" id="{538B3B20-A3ED-3F4C-78C8-933C959F5D9B}"/>
                    </a:ext>
                  </a:extLst>
                </p:cNvPr>
                <p:cNvSpPr/>
                <p:nvPr/>
              </p:nvSpPr>
              <p:spPr>
                <a:xfrm>
                  <a:off x="3969448" y="2443232"/>
                  <a:ext cx="5282503" cy="4427468"/>
                </a:xfrm>
                <a:prstGeom prst="roundRect">
                  <a:avLst>
                    <a:gd name="adj" fmla="val 4661"/>
                  </a:avLst>
                </a:prstGeom>
                <a:gradFill flip="none" rotWithShape="1">
                  <a:gsLst>
                    <a:gs pos="100000">
                      <a:srgbClr val="C5E0FF">
                        <a:alpha val="16000"/>
                      </a:srgbClr>
                    </a:gs>
                    <a:gs pos="0">
                      <a:srgbClr val="C5E0FF">
                        <a:lumMod val="100000"/>
                        <a:alpha val="0"/>
                      </a:srgbClr>
                    </a:gs>
                  </a:gsLst>
                  <a:path path="circle">
                    <a:fillToRect l="100000" t="100000"/>
                  </a:path>
                  <a:tileRect r="-100000" b="-100000"/>
                </a:gradFill>
                <a:ln>
                  <a:solidFill>
                    <a:srgbClr val="FFFFFF">
                      <a:alpha val="9000"/>
                    </a:srgbClr>
                  </a:solidFill>
                </a:ln>
                <a:effectLst/>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2" name="Rectangle: Rounded Corners 21">
                  <a:extLst>
                    <a:ext uri="{FF2B5EF4-FFF2-40B4-BE49-F238E27FC236}">
                      <a16:creationId xmlns:a16="http://schemas.microsoft.com/office/drawing/2014/main" id="{580D1D2D-F545-673C-8461-9869A6ED4AAF}"/>
                    </a:ext>
                  </a:extLst>
                </p:cNvPr>
                <p:cNvSpPr/>
                <p:nvPr/>
              </p:nvSpPr>
              <p:spPr>
                <a:xfrm>
                  <a:off x="3969448" y="2443232"/>
                  <a:ext cx="5282503" cy="4427468"/>
                </a:xfrm>
                <a:prstGeom prst="roundRect">
                  <a:avLst>
                    <a:gd name="adj" fmla="val 4661"/>
                  </a:avLst>
                </a:prstGeom>
                <a:noFill/>
                <a:ln>
                  <a:gradFill flip="none" rotWithShape="1">
                    <a:gsLst>
                      <a:gs pos="78000">
                        <a:schemeClr val="bg1">
                          <a:alpha val="0"/>
                        </a:schemeClr>
                      </a:gs>
                      <a:gs pos="100000">
                        <a:schemeClr val="bg1">
                          <a:alpha val="13000"/>
                        </a:schemeClr>
                      </a:gs>
                    </a:gsLst>
                    <a:lin ang="600000" scaled="0"/>
                    <a:tileRect/>
                  </a:gra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3" name="Rectangle: Rounded Corners 22">
                  <a:extLst>
                    <a:ext uri="{FF2B5EF4-FFF2-40B4-BE49-F238E27FC236}">
                      <a16:creationId xmlns:a16="http://schemas.microsoft.com/office/drawing/2014/main" id="{BCD83A1F-81C5-FA15-505B-CB1F30DBE74D}"/>
                    </a:ext>
                  </a:extLst>
                </p:cNvPr>
                <p:cNvSpPr/>
                <p:nvPr/>
              </p:nvSpPr>
              <p:spPr>
                <a:xfrm>
                  <a:off x="3969448" y="2443232"/>
                  <a:ext cx="5282503" cy="4427468"/>
                </a:xfrm>
                <a:prstGeom prst="roundRect">
                  <a:avLst>
                    <a:gd name="adj" fmla="val 4661"/>
                  </a:avLst>
                </a:prstGeom>
                <a:noFill/>
                <a:ln>
                  <a:gradFill flip="none" rotWithShape="1">
                    <a:gsLst>
                      <a:gs pos="0">
                        <a:schemeClr val="bg1">
                          <a:alpha val="15000"/>
                        </a:schemeClr>
                      </a:gs>
                      <a:gs pos="47000">
                        <a:schemeClr val="bg1">
                          <a:alpha val="0"/>
                        </a:schemeClr>
                      </a:gs>
                    </a:gsLst>
                    <a:lin ang="27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grpSp>
          <p:sp>
            <p:nvSpPr>
              <p:cNvPr id="12" name="TextBox 11">
                <a:extLst>
                  <a:ext uri="{FF2B5EF4-FFF2-40B4-BE49-F238E27FC236}">
                    <a16:creationId xmlns:a16="http://schemas.microsoft.com/office/drawing/2014/main" id="{04728C35-37F1-137C-71B4-A593B29FC246}"/>
                  </a:ext>
                </a:extLst>
              </p:cNvPr>
              <p:cNvSpPr txBox="1"/>
              <p:nvPr/>
            </p:nvSpPr>
            <p:spPr>
              <a:xfrm>
                <a:off x="9098706" y="1599117"/>
                <a:ext cx="4743923" cy="984885"/>
              </a:xfrm>
              <a:prstGeom prst="rect">
                <a:avLst/>
              </a:prstGeom>
              <a:noFill/>
            </p:spPr>
            <p:txBody>
              <a:bodyPr wrap="square" lIns="0" tIns="0" rIns="0" bIns="0" rtlCol="0">
                <a:spAutoFit/>
              </a:bodyPr>
              <a:lstStyle>
                <a:defPPr>
                  <a:defRPr lang="en-US"/>
                </a:defPPr>
                <a:lvl1pPr>
                  <a:spcAft>
                    <a:spcPts val="600"/>
                  </a:spcAft>
                  <a:defRPr sz="1400" spc="20">
                    <a:solidFill>
                      <a:sysClr val="windowText" lastClr="000000"/>
                    </a:solidFill>
                    <a:latin typeface="Arial Nova" panose="020B0504020202020204" pitchFamily="34" charset="0"/>
                  </a:defRPr>
                </a:lvl1pPr>
              </a:lstStyle>
              <a:p>
                <a:r>
                  <a:rPr lang="en-US" sz="1600">
                    <a:solidFill>
                      <a:schemeClr val="bg1"/>
                    </a:solidFill>
                    <a:latin typeface="Aptos" panose="020B0004020202020204" pitchFamily="34" charset="0"/>
                  </a:rPr>
                  <a:t>Eligible partners will be required to submit a deal registration request via the </a:t>
                </a:r>
                <a:r>
                  <a:rPr lang="en-US" sz="1600" b="1" err="1">
                    <a:solidFill>
                      <a:schemeClr val="accent6"/>
                    </a:solidFill>
                    <a:latin typeface="Aptos" panose="020B0004020202020204" pitchFamily="34" charset="0"/>
                  </a:rPr>
                  <a:t>Checkmarx</a:t>
                </a:r>
                <a:r>
                  <a:rPr lang="en-US" sz="1600" b="1">
                    <a:solidFill>
                      <a:schemeClr val="accent6"/>
                    </a:solidFill>
                    <a:latin typeface="Aptos" panose="020B0004020202020204" pitchFamily="34" charset="0"/>
                  </a:rPr>
                  <a:t> PRM </a:t>
                </a:r>
                <a:r>
                  <a:rPr lang="en-US" sz="1600">
                    <a:solidFill>
                      <a:schemeClr val="bg1"/>
                    </a:solidFill>
                    <a:latin typeface="Aptos" panose="020B0004020202020204" pitchFamily="34" charset="0"/>
                  </a:rPr>
                  <a:t>system (Partner Portal). All fields are mandatory and must be filled out accurately before submission.</a:t>
                </a:r>
              </a:p>
            </p:txBody>
          </p:sp>
          <p:sp>
            <p:nvSpPr>
              <p:cNvPr id="13" name="TextBox 12">
                <a:extLst>
                  <a:ext uri="{FF2B5EF4-FFF2-40B4-BE49-F238E27FC236}">
                    <a16:creationId xmlns:a16="http://schemas.microsoft.com/office/drawing/2014/main" id="{834CABD6-FD97-D887-0353-FACBA486B5DD}"/>
                  </a:ext>
                </a:extLst>
              </p:cNvPr>
              <p:cNvSpPr txBox="1"/>
              <p:nvPr/>
            </p:nvSpPr>
            <p:spPr>
              <a:xfrm>
                <a:off x="8064039" y="1755957"/>
                <a:ext cx="995071" cy="615553"/>
              </a:xfrm>
              <a:prstGeom prst="rect">
                <a:avLst/>
              </a:prstGeom>
              <a:noFill/>
            </p:spPr>
            <p:txBody>
              <a:bodyPr wrap="square" lIns="0" tIns="0" rIns="0" bIns="0" rtlCol="0">
                <a:spAutoFit/>
              </a:bodyPr>
              <a:lstStyle>
                <a:defPPr>
                  <a:defRPr lang="en-US"/>
                </a:defPPr>
                <a:lvl1pPr>
                  <a:spcAft>
                    <a:spcPts val="600"/>
                  </a:spcAft>
                  <a:defRPr sz="1400" spc="20">
                    <a:solidFill>
                      <a:sysClr val="windowText" lastClr="000000"/>
                    </a:solidFill>
                    <a:latin typeface="Arial Nova" panose="020B0504020202020204" pitchFamily="34" charset="0"/>
                  </a:defRPr>
                </a:lvl1pPr>
              </a:lstStyle>
              <a:p>
                <a:r>
                  <a:rPr lang="en-US" sz="4000">
                    <a:solidFill>
                      <a:schemeClr val="accent4"/>
                    </a:solidFill>
                    <a:latin typeface="Aptos SemiBold" panose="020B0004020202020204" pitchFamily="34" charset="0"/>
                  </a:rPr>
                  <a:t>01</a:t>
                </a:r>
                <a:endParaRPr lang="en-US" sz="6000">
                  <a:solidFill>
                    <a:schemeClr val="accent4"/>
                  </a:solidFill>
                  <a:latin typeface="Aptos SemiBold" panose="020B0004020202020204" pitchFamily="34" charset="0"/>
                </a:endParaRPr>
              </a:p>
            </p:txBody>
          </p:sp>
        </p:grpSp>
        <p:grpSp>
          <p:nvGrpSpPr>
            <p:cNvPr id="100" name="Group 99">
              <a:extLst>
                <a:ext uri="{FF2B5EF4-FFF2-40B4-BE49-F238E27FC236}">
                  <a16:creationId xmlns:a16="http://schemas.microsoft.com/office/drawing/2014/main" id="{990C548B-08A1-907C-4855-A36BBBBEF7C8}"/>
                </a:ext>
              </a:extLst>
            </p:cNvPr>
            <p:cNvGrpSpPr/>
            <p:nvPr/>
          </p:nvGrpSpPr>
          <p:grpSpPr>
            <a:xfrm>
              <a:off x="7761159" y="2853954"/>
              <a:ext cx="5650041" cy="856475"/>
              <a:chOff x="7879082" y="1623174"/>
              <a:chExt cx="5650041" cy="856475"/>
            </a:xfrm>
          </p:grpSpPr>
          <p:grpSp>
            <p:nvGrpSpPr>
              <p:cNvPr id="101" name="Group 100">
                <a:extLst>
                  <a:ext uri="{FF2B5EF4-FFF2-40B4-BE49-F238E27FC236}">
                    <a16:creationId xmlns:a16="http://schemas.microsoft.com/office/drawing/2014/main" id="{F548B298-A47C-9FC1-A9A0-E229D8281E4C}"/>
                  </a:ext>
                </a:extLst>
              </p:cNvPr>
              <p:cNvGrpSpPr/>
              <p:nvPr/>
            </p:nvGrpSpPr>
            <p:grpSpPr>
              <a:xfrm>
                <a:off x="7879082" y="1623174"/>
                <a:ext cx="876584" cy="856475"/>
                <a:chOff x="3969448" y="2443232"/>
                <a:chExt cx="5282503" cy="4427468"/>
              </a:xfrm>
            </p:grpSpPr>
            <p:sp>
              <p:nvSpPr>
                <p:cNvPr id="104" name="Rectangle: Rounded Corners 103">
                  <a:extLst>
                    <a:ext uri="{FF2B5EF4-FFF2-40B4-BE49-F238E27FC236}">
                      <a16:creationId xmlns:a16="http://schemas.microsoft.com/office/drawing/2014/main" id="{EB997634-8FEF-E859-2FDB-4713717299C4}"/>
                    </a:ext>
                  </a:extLst>
                </p:cNvPr>
                <p:cNvSpPr/>
                <p:nvPr/>
              </p:nvSpPr>
              <p:spPr>
                <a:xfrm>
                  <a:off x="3969448" y="2443232"/>
                  <a:ext cx="5282503" cy="4427468"/>
                </a:xfrm>
                <a:prstGeom prst="roundRect">
                  <a:avLst>
                    <a:gd name="adj" fmla="val 4661"/>
                  </a:avLst>
                </a:prstGeom>
                <a:solidFill>
                  <a:srgbClr val="474D7B">
                    <a:alpha val="25000"/>
                  </a:srgbClr>
                </a:solidFill>
                <a:ln>
                  <a:gradFill flip="none" rotWithShape="1">
                    <a:gsLst>
                      <a:gs pos="84000">
                        <a:schemeClr val="bg1">
                          <a:alpha val="0"/>
                        </a:schemeClr>
                      </a:gs>
                      <a:gs pos="100000">
                        <a:schemeClr val="bg1">
                          <a:alpha val="10000"/>
                        </a:schemeClr>
                      </a:gs>
                    </a:gsLst>
                    <a:lin ang="18900000" scaled="1"/>
                    <a:tileRect/>
                  </a:gradFill>
                </a:ln>
                <a:effectLst/>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05" name="Rectangle: Rounded Corners 104">
                  <a:extLst>
                    <a:ext uri="{FF2B5EF4-FFF2-40B4-BE49-F238E27FC236}">
                      <a16:creationId xmlns:a16="http://schemas.microsoft.com/office/drawing/2014/main" id="{E1CD8BBF-7A13-3F11-E5CA-3757F0989A78}"/>
                    </a:ext>
                  </a:extLst>
                </p:cNvPr>
                <p:cNvSpPr/>
                <p:nvPr/>
              </p:nvSpPr>
              <p:spPr>
                <a:xfrm>
                  <a:off x="3969448" y="2443232"/>
                  <a:ext cx="5282503" cy="4427468"/>
                </a:xfrm>
                <a:prstGeom prst="roundRect">
                  <a:avLst>
                    <a:gd name="adj" fmla="val 4661"/>
                  </a:avLst>
                </a:prstGeom>
                <a:gradFill flip="none" rotWithShape="1">
                  <a:gsLst>
                    <a:gs pos="100000">
                      <a:srgbClr val="C5E0FF">
                        <a:alpha val="16000"/>
                      </a:srgbClr>
                    </a:gs>
                    <a:gs pos="0">
                      <a:srgbClr val="C5E0FF">
                        <a:lumMod val="100000"/>
                        <a:alpha val="0"/>
                      </a:srgbClr>
                    </a:gs>
                  </a:gsLst>
                  <a:path path="circle">
                    <a:fillToRect l="100000" t="100000"/>
                  </a:path>
                  <a:tileRect r="-100000" b="-100000"/>
                </a:gradFill>
                <a:ln>
                  <a:solidFill>
                    <a:srgbClr val="FFFFFF">
                      <a:alpha val="9000"/>
                    </a:srgbClr>
                  </a:solidFill>
                </a:ln>
                <a:effectLst/>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06" name="Rectangle: Rounded Corners 105">
                  <a:extLst>
                    <a:ext uri="{FF2B5EF4-FFF2-40B4-BE49-F238E27FC236}">
                      <a16:creationId xmlns:a16="http://schemas.microsoft.com/office/drawing/2014/main" id="{B3387B09-61F2-2210-3D2E-6D32287A973D}"/>
                    </a:ext>
                  </a:extLst>
                </p:cNvPr>
                <p:cNvSpPr/>
                <p:nvPr/>
              </p:nvSpPr>
              <p:spPr>
                <a:xfrm>
                  <a:off x="3969448" y="2443232"/>
                  <a:ext cx="5282503" cy="4427468"/>
                </a:xfrm>
                <a:prstGeom prst="roundRect">
                  <a:avLst>
                    <a:gd name="adj" fmla="val 4661"/>
                  </a:avLst>
                </a:prstGeom>
                <a:noFill/>
                <a:ln>
                  <a:gradFill flip="none" rotWithShape="1">
                    <a:gsLst>
                      <a:gs pos="78000">
                        <a:schemeClr val="bg1">
                          <a:alpha val="0"/>
                        </a:schemeClr>
                      </a:gs>
                      <a:gs pos="100000">
                        <a:schemeClr val="bg1">
                          <a:alpha val="13000"/>
                        </a:schemeClr>
                      </a:gs>
                    </a:gsLst>
                    <a:lin ang="600000" scaled="0"/>
                    <a:tileRect/>
                  </a:gra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07" name="Rectangle: Rounded Corners 106">
                  <a:extLst>
                    <a:ext uri="{FF2B5EF4-FFF2-40B4-BE49-F238E27FC236}">
                      <a16:creationId xmlns:a16="http://schemas.microsoft.com/office/drawing/2014/main" id="{863BDFE5-1A01-5314-C57E-DF79FF764C07}"/>
                    </a:ext>
                  </a:extLst>
                </p:cNvPr>
                <p:cNvSpPr/>
                <p:nvPr/>
              </p:nvSpPr>
              <p:spPr>
                <a:xfrm>
                  <a:off x="3969448" y="2443232"/>
                  <a:ext cx="5282503" cy="4427468"/>
                </a:xfrm>
                <a:prstGeom prst="roundRect">
                  <a:avLst>
                    <a:gd name="adj" fmla="val 4661"/>
                  </a:avLst>
                </a:prstGeom>
                <a:noFill/>
                <a:ln>
                  <a:gradFill flip="none" rotWithShape="1">
                    <a:gsLst>
                      <a:gs pos="0">
                        <a:schemeClr val="bg1">
                          <a:alpha val="15000"/>
                        </a:schemeClr>
                      </a:gs>
                      <a:gs pos="47000">
                        <a:schemeClr val="bg1">
                          <a:alpha val="0"/>
                        </a:schemeClr>
                      </a:gs>
                    </a:gsLst>
                    <a:lin ang="27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grpSp>
          <p:sp>
            <p:nvSpPr>
              <p:cNvPr id="102" name="TextBox 101">
                <a:extLst>
                  <a:ext uri="{FF2B5EF4-FFF2-40B4-BE49-F238E27FC236}">
                    <a16:creationId xmlns:a16="http://schemas.microsoft.com/office/drawing/2014/main" id="{B18D57F7-0AE5-C2F4-C14E-CE5F9EED9034}"/>
                  </a:ext>
                </a:extLst>
              </p:cNvPr>
              <p:cNvSpPr txBox="1"/>
              <p:nvPr/>
            </p:nvSpPr>
            <p:spPr>
              <a:xfrm>
                <a:off x="9098706" y="1817511"/>
                <a:ext cx="4430417" cy="492443"/>
              </a:xfrm>
              <a:prstGeom prst="rect">
                <a:avLst/>
              </a:prstGeom>
              <a:noFill/>
            </p:spPr>
            <p:txBody>
              <a:bodyPr wrap="square" lIns="0" tIns="0" rIns="0" bIns="0" rtlCol="0">
                <a:spAutoFit/>
              </a:bodyPr>
              <a:lstStyle>
                <a:defPPr>
                  <a:defRPr lang="en-US"/>
                </a:defPPr>
                <a:lvl1pPr>
                  <a:spcAft>
                    <a:spcPts val="600"/>
                  </a:spcAft>
                  <a:defRPr sz="1400" spc="20">
                    <a:solidFill>
                      <a:sysClr val="windowText" lastClr="000000"/>
                    </a:solidFill>
                    <a:latin typeface="Arial Nova" panose="020B0504020202020204" pitchFamily="34" charset="0"/>
                  </a:defRPr>
                </a:lvl1pPr>
              </a:lstStyle>
              <a:p>
                <a:r>
                  <a:rPr lang="en-US" sz="1600">
                    <a:solidFill>
                      <a:schemeClr val="bg1"/>
                    </a:solidFill>
                    <a:latin typeface="Aptos" panose="020B0004020202020204" pitchFamily="34" charset="0"/>
                  </a:rPr>
                  <a:t>A confirmation email will be sent to the partner after the request is received. </a:t>
                </a:r>
              </a:p>
            </p:txBody>
          </p:sp>
          <p:sp>
            <p:nvSpPr>
              <p:cNvPr id="103" name="TextBox 102">
                <a:extLst>
                  <a:ext uri="{FF2B5EF4-FFF2-40B4-BE49-F238E27FC236}">
                    <a16:creationId xmlns:a16="http://schemas.microsoft.com/office/drawing/2014/main" id="{16CBA01B-E998-0AF6-8934-F0CFEF50D8E7}"/>
                  </a:ext>
                </a:extLst>
              </p:cNvPr>
              <p:cNvSpPr txBox="1"/>
              <p:nvPr/>
            </p:nvSpPr>
            <p:spPr>
              <a:xfrm>
                <a:off x="8064039" y="1755957"/>
                <a:ext cx="995071" cy="615553"/>
              </a:xfrm>
              <a:prstGeom prst="rect">
                <a:avLst/>
              </a:prstGeom>
              <a:noFill/>
            </p:spPr>
            <p:txBody>
              <a:bodyPr wrap="square" lIns="0" tIns="0" rIns="0" bIns="0" rtlCol="0">
                <a:spAutoFit/>
              </a:bodyPr>
              <a:lstStyle>
                <a:defPPr>
                  <a:defRPr lang="en-US"/>
                </a:defPPr>
                <a:lvl1pPr>
                  <a:spcAft>
                    <a:spcPts val="600"/>
                  </a:spcAft>
                  <a:defRPr sz="1400" spc="20">
                    <a:solidFill>
                      <a:sysClr val="windowText" lastClr="000000"/>
                    </a:solidFill>
                    <a:latin typeface="Arial Nova" panose="020B0504020202020204" pitchFamily="34" charset="0"/>
                  </a:defRPr>
                </a:lvl1pPr>
              </a:lstStyle>
              <a:p>
                <a:r>
                  <a:rPr lang="en-US" sz="4000">
                    <a:solidFill>
                      <a:schemeClr val="accent4"/>
                    </a:solidFill>
                    <a:latin typeface="Aptos SemiBold" panose="020B0004020202020204" pitchFamily="34" charset="0"/>
                  </a:rPr>
                  <a:t>02</a:t>
                </a:r>
                <a:endParaRPr lang="en-US" sz="6000">
                  <a:solidFill>
                    <a:schemeClr val="accent4"/>
                  </a:solidFill>
                  <a:latin typeface="Aptos SemiBold" panose="020B0004020202020204" pitchFamily="34" charset="0"/>
                </a:endParaRPr>
              </a:p>
            </p:txBody>
          </p:sp>
        </p:grpSp>
        <p:grpSp>
          <p:nvGrpSpPr>
            <p:cNvPr id="108" name="Group 107">
              <a:extLst>
                <a:ext uri="{FF2B5EF4-FFF2-40B4-BE49-F238E27FC236}">
                  <a16:creationId xmlns:a16="http://schemas.microsoft.com/office/drawing/2014/main" id="{75E50E57-F230-64CB-AE78-6B75E6C582BB}"/>
                </a:ext>
              </a:extLst>
            </p:cNvPr>
            <p:cNvGrpSpPr/>
            <p:nvPr/>
          </p:nvGrpSpPr>
          <p:grpSpPr>
            <a:xfrm>
              <a:off x="7761159" y="4051236"/>
              <a:ext cx="5963547" cy="984885"/>
              <a:chOff x="7879082" y="1599117"/>
              <a:chExt cx="5963547" cy="984885"/>
            </a:xfrm>
          </p:grpSpPr>
          <p:grpSp>
            <p:nvGrpSpPr>
              <p:cNvPr id="109" name="Group 108">
                <a:extLst>
                  <a:ext uri="{FF2B5EF4-FFF2-40B4-BE49-F238E27FC236}">
                    <a16:creationId xmlns:a16="http://schemas.microsoft.com/office/drawing/2014/main" id="{7AAC0784-0B2C-8ABF-513F-80AAFFE2FC11}"/>
                  </a:ext>
                </a:extLst>
              </p:cNvPr>
              <p:cNvGrpSpPr/>
              <p:nvPr/>
            </p:nvGrpSpPr>
            <p:grpSpPr>
              <a:xfrm>
                <a:off x="7879082" y="1623174"/>
                <a:ext cx="876584" cy="856475"/>
                <a:chOff x="3969448" y="2443232"/>
                <a:chExt cx="5282503" cy="4427468"/>
              </a:xfrm>
            </p:grpSpPr>
            <p:sp>
              <p:nvSpPr>
                <p:cNvPr id="112" name="Rectangle: Rounded Corners 111">
                  <a:extLst>
                    <a:ext uri="{FF2B5EF4-FFF2-40B4-BE49-F238E27FC236}">
                      <a16:creationId xmlns:a16="http://schemas.microsoft.com/office/drawing/2014/main" id="{8C19BCD3-3F78-3314-41CE-E3322839304C}"/>
                    </a:ext>
                  </a:extLst>
                </p:cNvPr>
                <p:cNvSpPr/>
                <p:nvPr/>
              </p:nvSpPr>
              <p:spPr>
                <a:xfrm>
                  <a:off x="3969448" y="2443232"/>
                  <a:ext cx="5282503" cy="4427468"/>
                </a:xfrm>
                <a:prstGeom prst="roundRect">
                  <a:avLst>
                    <a:gd name="adj" fmla="val 4661"/>
                  </a:avLst>
                </a:prstGeom>
                <a:solidFill>
                  <a:srgbClr val="474D7B">
                    <a:alpha val="25000"/>
                  </a:srgbClr>
                </a:solidFill>
                <a:ln>
                  <a:gradFill flip="none" rotWithShape="1">
                    <a:gsLst>
                      <a:gs pos="84000">
                        <a:schemeClr val="bg1">
                          <a:alpha val="0"/>
                        </a:schemeClr>
                      </a:gs>
                      <a:gs pos="100000">
                        <a:schemeClr val="bg1">
                          <a:alpha val="10000"/>
                        </a:schemeClr>
                      </a:gs>
                    </a:gsLst>
                    <a:lin ang="18900000" scaled="1"/>
                    <a:tileRect/>
                  </a:gradFill>
                </a:ln>
                <a:effectLst/>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13" name="Rectangle: Rounded Corners 112">
                  <a:extLst>
                    <a:ext uri="{FF2B5EF4-FFF2-40B4-BE49-F238E27FC236}">
                      <a16:creationId xmlns:a16="http://schemas.microsoft.com/office/drawing/2014/main" id="{4A13817C-7E2B-2F16-9226-A944373955E6}"/>
                    </a:ext>
                  </a:extLst>
                </p:cNvPr>
                <p:cNvSpPr/>
                <p:nvPr/>
              </p:nvSpPr>
              <p:spPr>
                <a:xfrm>
                  <a:off x="3969448" y="2443232"/>
                  <a:ext cx="5282503" cy="4427468"/>
                </a:xfrm>
                <a:prstGeom prst="roundRect">
                  <a:avLst>
                    <a:gd name="adj" fmla="val 4661"/>
                  </a:avLst>
                </a:prstGeom>
                <a:gradFill flip="none" rotWithShape="1">
                  <a:gsLst>
                    <a:gs pos="100000">
                      <a:srgbClr val="C5E0FF">
                        <a:alpha val="16000"/>
                      </a:srgbClr>
                    </a:gs>
                    <a:gs pos="0">
                      <a:srgbClr val="C5E0FF">
                        <a:lumMod val="100000"/>
                        <a:alpha val="0"/>
                      </a:srgbClr>
                    </a:gs>
                  </a:gsLst>
                  <a:path path="circle">
                    <a:fillToRect l="100000" t="100000"/>
                  </a:path>
                  <a:tileRect r="-100000" b="-100000"/>
                </a:gradFill>
                <a:ln>
                  <a:solidFill>
                    <a:srgbClr val="FFFFFF">
                      <a:alpha val="9000"/>
                    </a:srgbClr>
                  </a:solidFill>
                </a:ln>
                <a:effectLst/>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14" name="Rectangle: Rounded Corners 113">
                  <a:extLst>
                    <a:ext uri="{FF2B5EF4-FFF2-40B4-BE49-F238E27FC236}">
                      <a16:creationId xmlns:a16="http://schemas.microsoft.com/office/drawing/2014/main" id="{81C5448E-54CA-B4C7-A989-DAECA607A745}"/>
                    </a:ext>
                  </a:extLst>
                </p:cNvPr>
                <p:cNvSpPr/>
                <p:nvPr/>
              </p:nvSpPr>
              <p:spPr>
                <a:xfrm>
                  <a:off x="3969448" y="2443232"/>
                  <a:ext cx="5282503" cy="4427468"/>
                </a:xfrm>
                <a:prstGeom prst="roundRect">
                  <a:avLst>
                    <a:gd name="adj" fmla="val 4661"/>
                  </a:avLst>
                </a:prstGeom>
                <a:noFill/>
                <a:ln>
                  <a:gradFill flip="none" rotWithShape="1">
                    <a:gsLst>
                      <a:gs pos="78000">
                        <a:schemeClr val="bg1">
                          <a:alpha val="0"/>
                        </a:schemeClr>
                      </a:gs>
                      <a:gs pos="100000">
                        <a:schemeClr val="bg1">
                          <a:alpha val="13000"/>
                        </a:schemeClr>
                      </a:gs>
                    </a:gsLst>
                    <a:lin ang="600000" scaled="0"/>
                    <a:tileRect/>
                  </a:gra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15" name="Rectangle: Rounded Corners 114">
                  <a:extLst>
                    <a:ext uri="{FF2B5EF4-FFF2-40B4-BE49-F238E27FC236}">
                      <a16:creationId xmlns:a16="http://schemas.microsoft.com/office/drawing/2014/main" id="{78889A0C-776C-349E-04CF-F71A00494C27}"/>
                    </a:ext>
                  </a:extLst>
                </p:cNvPr>
                <p:cNvSpPr/>
                <p:nvPr/>
              </p:nvSpPr>
              <p:spPr>
                <a:xfrm>
                  <a:off x="3969448" y="2443232"/>
                  <a:ext cx="5282503" cy="4427468"/>
                </a:xfrm>
                <a:prstGeom prst="roundRect">
                  <a:avLst>
                    <a:gd name="adj" fmla="val 4661"/>
                  </a:avLst>
                </a:prstGeom>
                <a:noFill/>
                <a:ln>
                  <a:gradFill flip="none" rotWithShape="1">
                    <a:gsLst>
                      <a:gs pos="0">
                        <a:schemeClr val="bg1">
                          <a:alpha val="15000"/>
                        </a:schemeClr>
                      </a:gs>
                      <a:gs pos="47000">
                        <a:schemeClr val="bg1">
                          <a:alpha val="0"/>
                        </a:schemeClr>
                      </a:gs>
                    </a:gsLst>
                    <a:lin ang="27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grpSp>
          <p:sp>
            <p:nvSpPr>
              <p:cNvPr id="110" name="TextBox 109">
                <a:extLst>
                  <a:ext uri="{FF2B5EF4-FFF2-40B4-BE49-F238E27FC236}">
                    <a16:creationId xmlns:a16="http://schemas.microsoft.com/office/drawing/2014/main" id="{74AE18EA-3E05-446D-14D7-10A20FF2DD6D}"/>
                  </a:ext>
                </a:extLst>
              </p:cNvPr>
              <p:cNvSpPr txBox="1"/>
              <p:nvPr/>
            </p:nvSpPr>
            <p:spPr>
              <a:xfrm>
                <a:off x="9098706" y="1599117"/>
                <a:ext cx="4743923" cy="984885"/>
              </a:xfrm>
              <a:prstGeom prst="rect">
                <a:avLst/>
              </a:prstGeom>
              <a:noFill/>
            </p:spPr>
            <p:txBody>
              <a:bodyPr wrap="square" lIns="0" tIns="0" rIns="0" bIns="0" rtlCol="0">
                <a:spAutoFit/>
              </a:bodyPr>
              <a:lstStyle>
                <a:defPPr>
                  <a:defRPr lang="en-US"/>
                </a:defPPr>
                <a:lvl1pPr>
                  <a:spcAft>
                    <a:spcPts val="600"/>
                  </a:spcAft>
                  <a:defRPr sz="1400" spc="20">
                    <a:solidFill>
                      <a:sysClr val="windowText" lastClr="000000"/>
                    </a:solidFill>
                    <a:latin typeface="Arial Nova" panose="020B0504020202020204" pitchFamily="34" charset="0"/>
                  </a:defRPr>
                </a:lvl1pPr>
              </a:lstStyle>
              <a:p>
                <a:r>
                  <a:rPr lang="en-US" sz="1600">
                    <a:solidFill>
                      <a:schemeClr val="bg1"/>
                    </a:solidFill>
                    <a:latin typeface="Aptos" panose="020B0004020202020204" pitchFamily="34" charset="0"/>
                  </a:rPr>
                  <a:t>The </a:t>
                </a:r>
                <a:r>
                  <a:rPr lang="en-US" sz="1600" err="1">
                    <a:solidFill>
                      <a:schemeClr val="bg1"/>
                    </a:solidFill>
                    <a:latin typeface="Aptos" panose="020B0004020202020204" pitchFamily="34" charset="0"/>
                  </a:rPr>
                  <a:t>Checkmarx</a:t>
                </a:r>
                <a:r>
                  <a:rPr lang="en-US" sz="1600">
                    <a:solidFill>
                      <a:schemeClr val="bg1"/>
                    </a:solidFill>
                    <a:latin typeface="Aptos" panose="020B0004020202020204" pitchFamily="34" charset="0"/>
                  </a:rPr>
                  <a:t> partner team (your local Channel Manager) will review the request and will either approve or reject the request. </a:t>
                </a:r>
                <a:r>
                  <a:rPr lang="en-US" sz="1600" err="1">
                    <a:solidFill>
                      <a:schemeClr val="bg1"/>
                    </a:solidFill>
                    <a:latin typeface="Aptos" panose="020B0004020202020204" pitchFamily="34" charset="0"/>
                  </a:rPr>
                  <a:t>Checkmarx</a:t>
                </a:r>
                <a:r>
                  <a:rPr lang="en-US" sz="1600">
                    <a:solidFill>
                      <a:schemeClr val="bg1"/>
                    </a:solidFill>
                    <a:latin typeface="Aptos" panose="020B0004020202020204" pitchFamily="34" charset="0"/>
                  </a:rPr>
                  <a:t> may ask for additional information to verify the request.</a:t>
                </a:r>
              </a:p>
            </p:txBody>
          </p:sp>
          <p:sp>
            <p:nvSpPr>
              <p:cNvPr id="111" name="TextBox 110">
                <a:extLst>
                  <a:ext uri="{FF2B5EF4-FFF2-40B4-BE49-F238E27FC236}">
                    <a16:creationId xmlns:a16="http://schemas.microsoft.com/office/drawing/2014/main" id="{915E301E-1397-09EF-00FD-AAE1ECB702C4}"/>
                  </a:ext>
                </a:extLst>
              </p:cNvPr>
              <p:cNvSpPr txBox="1"/>
              <p:nvPr/>
            </p:nvSpPr>
            <p:spPr>
              <a:xfrm>
                <a:off x="8064039" y="1755957"/>
                <a:ext cx="995071" cy="615553"/>
              </a:xfrm>
              <a:prstGeom prst="rect">
                <a:avLst/>
              </a:prstGeom>
              <a:noFill/>
            </p:spPr>
            <p:txBody>
              <a:bodyPr wrap="square" lIns="0" tIns="0" rIns="0" bIns="0" rtlCol="0">
                <a:spAutoFit/>
              </a:bodyPr>
              <a:lstStyle>
                <a:defPPr>
                  <a:defRPr lang="en-US"/>
                </a:defPPr>
                <a:lvl1pPr>
                  <a:spcAft>
                    <a:spcPts val="600"/>
                  </a:spcAft>
                  <a:defRPr sz="1400" spc="20">
                    <a:solidFill>
                      <a:sysClr val="windowText" lastClr="000000"/>
                    </a:solidFill>
                    <a:latin typeface="Arial Nova" panose="020B0504020202020204" pitchFamily="34" charset="0"/>
                  </a:defRPr>
                </a:lvl1pPr>
              </a:lstStyle>
              <a:p>
                <a:r>
                  <a:rPr lang="en-US" sz="4000">
                    <a:solidFill>
                      <a:schemeClr val="accent4"/>
                    </a:solidFill>
                    <a:latin typeface="Aptos SemiBold" panose="020B0004020202020204" pitchFamily="34" charset="0"/>
                  </a:rPr>
                  <a:t>03</a:t>
                </a:r>
                <a:endParaRPr lang="en-US" sz="6000">
                  <a:solidFill>
                    <a:schemeClr val="accent4"/>
                  </a:solidFill>
                  <a:latin typeface="Aptos SemiBold" panose="020B0004020202020204" pitchFamily="34" charset="0"/>
                </a:endParaRPr>
              </a:p>
            </p:txBody>
          </p:sp>
        </p:grpSp>
        <p:grpSp>
          <p:nvGrpSpPr>
            <p:cNvPr id="116" name="Group 115">
              <a:extLst>
                <a:ext uri="{FF2B5EF4-FFF2-40B4-BE49-F238E27FC236}">
                  <a16:creationId xmlns:a16="http://schemas.microsoft.com/office/drawing/2014/main" id="{2AA60C6F-BBFA-6ACF-2411-E138023EEE50}"/>
                </a:ext>
              </a:extLst>
            </p:cNvPr>
            <p:cNvGrpSpPr/>
            <p:nvPr/>
          </p:nvGrpSpPr>
          <p:grpSpPr>
            <a:xfrm>
              <a:off x="7761159" y="5296632"/>
              <a:ext cx="5771961" cy="856475"/>
              <a:chOff x="7879082" y="1623174"/>
              <a:chExt cx="5771961" cy="856475"/>
            </a:xfrm>
          </p:grpSpPr>
          <p:grpSp>
            <p:nvGrpSpPr>
              <p:cNvPr id="117" name="Group 116">
                <a:extLst>
                  <a:ext uri="{FF2B5EF4-FFF2-40B4-BE49-F238E27FC236}">
                    <a16:creationId xmlns:a16="http://schemas.microsoft.com/office/drawing/2014/main" id="{BCC11D72-84FC-A1C0-6F11-61A5B6700588}"/>
                  </a:ext>
                </a:extLst>
              </p:cNvPr>
              <p:cNvGrpSpPr/>
              <p:nvPr/>
            </p:nvGrpSpPr>
            <p:grpSpPr>
              <a:xfrm>
                <a:off x="7879082" y="1623174"/>
                <a:ext cx="876584" cy="856475"/>
                <a:chOff x="3969448" y="2443232"/>
                <a:chExt cx="5282503" cy="4427468"/>
              </a:xfrm>
            </p:grpSpPr>
            <p:sp>
              <p:nvSpPr>
                <p:cNvPr id="120" name="Rectangle: Rounded Corners 119">
                  <a:extLst>
                    <a:ext uri="{FF2B5EF4-FFF2-40B4-BE49-F238E27FC236}">
                      <a16:creationId xmlns:a16="http://schemas.microsoft.com/office/drawing/2014/main" id="{D8FC19FB-51AD-7252-E2BB-A287BA4258F3}"/>
                    </a:ext>
                  </a:extLst>
                </p:cNvPr>
                <p:cNvSpPr/>
                <p:nvPr/>
              </p:nvSpPr>
              <p:spPr>
                <a:xfrm>
                  <a:off x="3969448" y="2443232"/>
                  <a:ext cx="5282503" cy="4427468"/>
                </a:xfrm>
                <a:prstGeom prst="roundRect">
                  <a:avLst>
                    <a:gd name="adj" fmla="val 4661"/>
                  </a:avLst>
                </a:prstGeom>
                <a:solidFill>
                  <a:srgbClr val="474D7B">
                    <a:alpha val="25000"/>
                  </a:srgbClr>
                </a:solidFill>
                <a:ln>
                  <a:gradFill flip="none" rotWithShape="1">
                    <a:gsLst>
                      <a:gs pos="84000">
                        <a:schemeClr val="bg1">
                          <a:alpha val="0"/>
                        </a:schemeClr>
                      </a:gs>
                      <a:gs pos="100000">
                        <a:schemeClr val="bg1">
                          <a:alpha val="10000"/>
                        </a:schemeClr>
                      </a:gs>
                    </a:gsLst>
                    <a:lin ang="18900000" scaled="1"/>
                    <a:tileRect/>
                  </a:gradFill>
                </a:ln>
                <a:effectLst/>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21" name="Rectangle: Rounded Corners 120">
                  <a:extLst>
                    <a:ext uri="{FF2B5EF4-FFF2-40B4-BE49-F238E27FC236}">
                      <a16:creationId xmlns:a16="http://schemas.microsoft.com/office/drawing/2014/main" id="{BDCAA4CB-3A87-DDB5-FE35-1468CD37584C}"/>
                    </a:ext>
                  </a:extLst>
                </p:cNvPr>
                <p:cNvSpPr/>
                <p:nvPr/>
              </p:nvSpPr>
              <p:spPr>
                <a:xfrm>
                  <a:off x="3969448" y="2443232"/>
                  <a:ext cx="5282503" cy="4427468"/>
                </a:xfrm>
                <a:prstGeom prst="roundRect">
                  <a:avLst>
                    <a:gd name="adj" fmla="val 4661"/>
                  </a:avLst>
                </a:prstGeom>
                <a:gradFill flip="none" rotWithShape="1">
                  <a:gsLst>
                    <a:gs pos="100000">
                      <a:srgbClr val="C5E0FF">
                        <a:alpha val="16000"/>
                      </a:srgbClr>
                    </a:gs>
                    <a:gs pos="0">
                      <a:srgbClr val="C5E0FF">
                        <a:lumMod val="100000"/>
                        <a:alpha val="0"/>
                      </a:srgbClr>
                    </a:gs>
                  </a:gsLst>
                  <a:path path="circle">
                    <a:fillToRect l="100000" t="100000"/>
                  </a:path>
                  <a:tileRect r="-100000" b="-100000"/>
                </a:gradFill>
                <a:ln>
                  <a:solidFill>
                    <a:srgbClr val="FFFFFF">
                      <a:alpha val="9000"/>
                    </a:srgbClr>
                  </a:solidFill>
                </a:ln>
                <a:effectLst/>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22" name="Rectangle: Rounded Corners 121">
                  <a:extLst>
                    <a:ext uri="{FF2B5EF4-FFF2-40B4-BE49-F238E27FC236}">
                      <a16:creationId xmlns:a16="http://schemas.microsoft.com/office/drawing/2014/main" id="{C1B2D330-8D5D-25B9-446E-A657F6A4390E}"/>
                    </a:ext>
                  </a:extLst>
                </p:cNvPr>
                <p:cNvSpPr/>
                <p:nvPr/>
              </p:nvSpPr>
              <p:spPr>
                <a:xfrm>
                  <a:off x="3969448" y="2443232"/>
                  <a:ext cx="5282503" cy="4427468"/>
                </a:xfrm>
                <a:prstGeom prst="roundRect">
                  <a:avLst>
                    <a:gd name="adj" fmla="val 4661"/>
                  </a:avLst>
                </a:prstGeom>
                <a:noFill/>
                <a:ln>
                  <a:gradFill flip="none" rotWithShape="1">
                    <a:gsLst>
                      <a:gs pos="78000">
                        <a:schemeClr val="bg1">
                          <a:alpha val="0"/>
                        </a:schemeClr>
                      </a:gs>
                      <a:gs pos="100000">
                        <a:schemeClr val="bg1">
                          <a:alpha val="13000"/>
                        </a:schemeClr>
                      </a:gs>
                    </a:gsLst>
                    <a:lin ang="600000" scaled="0"/>
                    <a:tileRect/>
                  </a:gra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23" name="Rectangle: Rounded Corners 122">
                  <a:extLst>
                    <a:ext uri="{FF2B5EF4-FFF2-40B4-BE49-F238E27FC236}">
                      <a16:creationId xmlns:a16="http://schemas.microsoft.com/office/drawing/2014/main" id="{C8C43F15-4F79-B69F-74F7-A2663D608740}"/>
                    </a:ext>
                  </a:extLst>
                </p:cNvPr>
                <p:cNvSpPr/>
                <p:nvPr/>
              </p:nvSpPr>
              <p:spPr>
                <a:xfrm>
                  <a:off x="3969448" y="2443232"/>
                  <a:ext cx="5282503" cy="4427468"/>
                </a:xfrm>
                <a:prstGeom prst="roundRect">
                  <a:avLst>
                    <a:gd name="adj" fmla="val 4661"/>
                  </a:avLst>
                </a:prstGeom>
                <a:noFill/>
                <a:ln>
                  <a:gradFill flip="none" rotWithShape="1">
                    <a:gsLst>
                      <a:gs pos="0">
                        <a:schemeClr val="bg1">
                          <a:alpha val="15000"/>
                        </a:schemeClr>
                      </a:gs>
                      <a:gs pos="47000">
                        <a:schemeClr val="bg1">
                          <a:alpha val="0"/>
                        </a:schemeClr>
                      </a:gs>
                    </a:gsLst>
                    <a:lin ang="27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grpSp>
          <p:sp>
            <p:nvSpPr>
              <p:cNvPr id="118" name="TextBox 117">
                <a:extLst>
                  <a:ext uri="{FF2B5EF4-FFF2-40B4-BE49-F238E27FC236}">
                    <a16:creationId xmlns:a16="http://schemas.microsoft.com/office/drawing/2014/main" id="{CB6B701A-6FB7-C16C-3DCE-B1A8406C3134}"/>
                  </a:ext>
                </a:extLst>
              </p:cNvPr>
              <p:cNvSpPr txBox="1"/>
              <p:nvPr/>
            </p:nvSpPr>
            <p:spPr>
              <a:xfrm>
                <a:off x="9098706" y="1694401"/>
                <a:ext cx="4552337" cy="738664"/>
              </a:xfrm>
              <a:prstGeom prst="rect">
                <a:avLst/>
              </a:prstGeom>
              <a:noFill/>
            </p:spPr>
            <p:txBody>
              <a:bodyPr wrap="square" lIns="0" tIns="0" rIns="0" bIns="0" rtlCol="0">
                <a:spAutoFit/>
              </a:bodyPr>
              <a:lstStyle>
                <a:defPPr>
                  <a:defRPr lang="en-US"/>
                </a:defPPr>
                <a:lvl1pPr>
                  <a:spcAft>
                    <a:spcPts val="600"/>
                  </a:spcAft>
                  <a:defRPr sz="1400" spc="20">
                    <a:solidFill>
                      <a:sysClr val="windowText" lastClr="000000"/>
                    </a:solidFill>
                    <a:latin typeface="Arial Nova" panose="020B0504020202020204" pitchFamily="34" charset="0"/>
                  </a:defRPr>
                </a:lvl1pPr>
              </a:lstStyle>
              <a:p>
                <a:r>
                  <a:rPr lang="en-US" sz="1600">
                    <a:solidFill>
                      <a:schemeClr val="bg1"/>
                    </a:solidFill>
                    <a:latin typeface="Aptos" panose="020B0004020202020204" pitchFamily="34" charset="0"/>
                  </a:rPr>
                  <a:t>The partner will receive a notification confirming the approval or rejection of the request within 5 business days after receipt of the request.</a:t>
                </a:r>
              </a:p>
            </p:txBody>
          </p:sp>
          <p:sp>
            <p:nvSpPr>
              <p:cNvPr id="119" name="TextBox 118">
                <a:extLst>
                  <a:ext uri="{FF2B5EF4-FFF2-40B4-BE49-F238E27FC236}">
                    <a16:creationId xmlns:a16="http://schemas.microsoft.com/office/drawing/2014/main" id="{2E2611F9-7C1E-CBE0-CD26-C36E0B3FD8F5}"/>
                  </a:ext>
                </a:extLst>
              </p:cNvPr>
              <p:cNvSpPr txBox="1"/>
              <p:nvPr/>
            </p:nvSpPr>
            <p:spPr>
              <a:xfrm>
                <a:off x="8064039" y="1755957"/>
                <a:ext cx="995071" cy="615553"/>
              </a:xfrm>
              <a:prstGeom prst="rect">
                <a:avLst/>
              </a:prstGeom>
              <a:noFill/>
            </p:spPr>
            <p:txBody>
              <a:bodyPr wrap="square" lIns="0" tIns="0" rIns="0" bIns="0" rtlCol="0">
                <a:spAutoFit/>
              </a:bodyPr>
              <a:lstStyle>
                <a:defPPr>
                  <a:defRPr lang="en-US"/>
                </a:defPPr>
                <a:lvl1pPr>
                  <a:spcAft>
                    <a:spcPts val="600"/>
                  </a:spcAft>
                  <a:defRPr sz="1400" spc="20">
                    <a:solidFill>
                      <a:sysClr val="windowText" lastClr="000000"/>
                    </a:solidFill>
                    <a:latin typeface="Arial Nova" panose="020B0504020202020204" pitchFamily="34" charset="0"/>
                  </a:defRPr>
                </a:lvl1pPr>
              </a:lstStyle>
              <a:p>
                <a:r>
                  <a:rPr lang="en-US" sz="4000">
                    <a:solidFill>
                      <a:schemeClr val="accent4"/>
                    </a:solidFill>
                    <a:latin typeface="Aptos SemiBold" panose="020B0004020202020204" pitchFamily="34" charset="0"/>
                  </a:rPr>
                  <a:t>04</a:t>
                </a:r>
                <a:endParaRPr lang="en-US" sz="6000">
                  <a:solidFill>
                    <a:schemeClr val="accent4"/>
                  </a:solidFill>
                  <a:latin typeface="Aptos SemiBold" panose="020B0004020202020204" pitchFamily="34" charset="0"/>
                </a:endParaRPr>
              </a:p>
            </p:txBody>
          </p:sp>
        </p:grpSp>
        <p:grpSp>
          <p:nvGrpSpPr>
            <p:cNvPr id="124" name="Group 123">
              <a:extLst>
                <a:ext uri="{FF2B5EF4-FFF2-40B4-BE49-F238E27FC236}">
                  <a16:creationId xmlns:a16="http://schemas.microsoft.com/office/drawing/2014/main" id="{C7526E07-EB7E-0C71-95A3-A06579FD3F09}"/>
                </a:ext>
              </a:extLst>
            </p:cNvPr>
            <p:cNvGrpSpPr/>
            <p:nvPr/>
          </p:nvGrpSpPr>
          <p:grpSpPr>
            <a:xfrm>
              <a:off x="7761159" y="6517971"/>
              <a:ext cx="5375721" cy="856475"/>
              <a:chOff x="7879082" y="1623174"/>
              <a:chExt cx="5375721" cy="856475"/>
            </a:xfrm>
          </p:grpSpPr>
          <p:grpSp>
            <p:nvGrpSpPr>
              <p:cNvPr id="125" name="Group 124">
                <a:extLst>
                  <a:ext uri="{FF2B5EF4-FFF2-40B4-BE49-F238E27FC236}">
                    <a16:creationId xmlns:a16="http://schemas.microsoft.com/office/drawing/2014/main" id="{E1C3606B-926D-01BD-F220-D1F462CB8DD6}"/>
                  </a:ext>
                </a:extLst>
              </p:cNvPr>
              <p:cNvGrpSpPr/>
              <p:nvPr/>
            </p:nvGrpSpPr>
            <p:grpSpPr>
              <a:xfrm>
                <a:off x="7879082" y="1623174"/>
                <a:ext cx="876584" cy="856475"/>
                <a:chOff x="3969448" y="2443232"/>
                <a:chExt cx="5282503" cy="4427468"/>
              </a:xfrm>
            </p:grpSpPr>
            <p:sp>
              <p:nvSpPr>
                <p:cNvPr id="128" name="Rectangle: Rounded Corners 127">
                  <a:extLst>
                    <a:ext uri="{FF2B5EF4-FFF2-40B4-BE49-F238E27FC236}">
                      <a16:creationId xmlns:a16="http://schemas.microsoft.com/office/drawing/2014/main" id="{3A7AE7DB-D212-4B86-3426-3DDA58A969A3}"/>
                    </a:ext>
                  </a:extLst>
                </p:cNvPr>
                <p:cNvSpPr/>
                <p:nvPr/>
              </p:nvSpPr>
              <p:spPr>
                <a:xfrm>
                  <a:off x="3969448" y="2443232"/>
                  <a:ext cx="5282503" cy="4427468"/>
                </a:xfrm>
                <a:prstGeom prst="roundRect">
                  <a:avLst>
                    <a:gd name="adj" fmla="val 4661"/>
                  </a:avLst>
                </a:prstGeom>
                <a:solidFill>
                  <a:srgbClr val="474D7B">
                    <a:alpha val="25000"/>
                  </a:srgbClr>
                </a:solidFill>
                <a:ln>
                  <a:gradFill flip="none" rotWithShape="1">
                    <a:gsLst>
                      <a:gs pos="84000">
                        <a:schemeClr val="bg1">
                          <a:alpha val="0"/>
                        </a:schemeClr>
                      </a:gs>
                      <a:gs pos="100000">
                        <a:schemeClr val="bg1">
                          <a:alpha val="10000"/>
                        </a:schemeClr>
                      </a:gs>
                    </a:gsLst>
                    <a:lin ang="18900000" scaled="1"/>
                    <a:tileRect/>
                  </a:gradFill>
                </a:ln>
                <a:effectLst/>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29" name="Rectangle: Rounded Corners 128">
                  <a:extLst>
                    <a:ext uri="{FF2B5EF4-FFF2-40B4-BE49-F238E27FC236}">
                      <a16:creationId xmlns:a16="http://schemas.microsoft.com/office/drawing/2014/main" id="{817CF3D3-D2A8-910E-8067-3CAC3DB36082}"/>
                    </a:ext>
                  </a:extLst>
                </p:cNvPr>
                <p:cNvSpPr/>
                <p:nvPr/>
              </p:nvSpPr>
              <p:spPr>
                <a:xfrm>
                  <a:off x="3969448" y="2443232"/>
                  <a:ext cx="5282503" cy="4427468"/>
                </a:xfrm>
                <a:prstGeom prst="roundRect">
                  <a:avLst>
                    <a:gd name="adj" fmla="val 4661"/>
                  </a:avLst>
                </a:prstGeom>
                <a:gradFill flip="none" rotWithShape="1">
                  <a:gsLst>
                    <a:gs pos="100000">
                      <a:srgbClr val="C5E0FF">
                        <a:alpha val="16000"/>
                      </a:srgbClr>
                    </a:gs>
                    <a:gs pos="0">
                      <a:srgbClr val="C5E0FF">
                        <a:lumMod val="100000"/>
                        <a:alpha val="0"/>
                      </a:srgbClr>
                    </a:gs>
                  </a:gsLst>
                  <a:path path="circle">
                    <a:fillToRect l="100000" t="100000"/>
                  </a:path>
                  <a:tileRect r="-100000" b="-100000"/>
                </a:gradFill>
                <a:ln>
                  <a:solidFill>
                    <a:srgbClr val="FFFFFF">
                      <a:alpha val="9000"/>
                    </a:srgbClr>
                  </a:solidFill>
                </a:ln>
                <a:effectLst/>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30" name="Rectangle: Rounded Corners 129">
                  <a:extLst>
                    <a:ext uri="{FF2B5EF4-FFF2-40B4-BE49-F238E27FC236}">
                      <a16:creationId xmlns:a16="http://schemas.microsoft.com/office/drawing/2014/main" id="{D9850A45-D282-15F1-A7CB-8F0D3D020A71}"/>
                    </a:ext>
                  </a:extLst>
                </p:cNvPr>
                <p:cNvSpPr/>
                <p:nvPr/>
              </p:nvSpPr>
              <p:spPr>
                <a:xfrm>
                  <a:off x="3969448" y="2443232"/>
                  <a:ext cx="5282503" cy="4427468"/>
                </a:xfrm>
                <a:prstGeom prst="roundRect">
                  <a:avLst>
                    <a:gd name="adj" fmla="val 4661"/>
                  </a:avLst>
                </a:prstGeom>
                <a:noFill/>
                <a:ln>
                  <a:gradFill flip="none" rotWithShape="1">
                    <a:gsLst>
                      <a:gs pos="78000">
                        <a:schemeClr val="bg1">
                          <a:alpha val="0"/>
                        </a:schemeClr>
                      </a:gs>
                      <a:gs pos="100000">
                        <a:schemeClr val="bg1">
                          <a:alpha val="13000"/>
                        </a:schemeClr>
                      </a:gs>
                    </a:gsLst>
                    <a:lin ang="600000" scaled="0"/>
                    <a:tileRect/>
                  </a:gra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31" name="Rectangle: Rounded Corners 130">
                  <a:extLst>
                    <a:ext uri="{FF2B5EF4-FFF2-40B4-BE49-F238E27FC236}">
                      <a16:creationId xmlns:a16="http://schemas.microsoft.com/office/drawing/2014/main" id="{D301472C-F8E6-2798-96C0-B4FA369353A2}"/>
                    </a:ext>
                  </a:extLst>
                </p:cNvPr>
                <p:cNvSpPr/>
                <p:nvPr/>
              </p:nvSpPr>
              <p:spPr>
                <a:xfrm>
                  <a:off x="3969448" y="2443232"/>
                  <a:ext cx="5282503" cy="4427468"/>
                </a:xfrm>
                <a:prstGeom prst="roundRect">
                  <a:avLst>
                    <a:gd name="adj" fmla="val 4661"/>
                  </a:avLst>
                </a:prstGeom>
                <a:noFill/>
                <a:ln>
                  <a:gradFill flip="none" rotWithShape="1">
                    <a:gsLst>
                      <a:gs pos="0">
                        <a:schemeClr val="bg1">
                          <a:alpha val="15000"/>
                        </a:schemeClr>
                      </a:gs>
                      <a:gs pos="47000">
                        <a:schemeClr val="bg1">
                          <a:alpha val="0"/>
                        </a:schemeClr>
                      </a:gs>
                    </a:gsLst>
                    <a:lin ang="27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grpSp>
          <p:sp>
            <p:nvSpPr>
              <p:cNvPr id="126" name="TextBox 125">
                <a:extLst>
                  <a:ext uri="{FF2B5EF4-FFF2-40B4-BE49-F238E27FC236}">
                    <a16:creationId xmlns:a16="http://schemas.microsoft.com/office/drawing/2014/main" id="{C9A0DDD8-64C2-672F-C0E0-E4031C25926F}"/>
                  </a:ext>
                </a:extLst>
              </p:cNvPr>
              <p:cNvSpPr txBox="1"/>
              <p:nvPr/>
            </p:nvSpPr>
            <p:spPr>
              <a:xfrm>
                <a:off x="9098706" y="1680961"/>
                <a:ext cx="4156097" cy="738664"/>
              </a:xfrm>
              <a:prstGeom prst="rect">
                <a:avLst/>
              </a:prstGeom>
              <a:noFill/>
            </p:spPr>
            <p:txBody>
              <a:bodyPr wrap="square" lIns="0" tIns="0" rIns="0" bIns="0" rtlCol="0">
                <a:spAutoFit/>
              </a:bodyPr>
              <a:lstStyle>
                <a:defPPr>
                  <a:defRPr lang="en-US"/>
                </a:defPPr>
                <a:lvl1pPr>
                  <a:spcAft>
                    <a:spcPts val="600"/>
                  </a:spcAft>
                  <a:defRPr sz="1400" spc="20">
                    <a:solidFill>
                      <a:sysClr val="windowText" lastClr="000000"/>
                    </a:solidFill>
                    <a:latin typeface="Arial Nova" panose="020B0504020202020204" pitchFamily="34" charset="0"/>
                  </a:defRPr>
                </a:lvl1pPr>
              </a:lstStyle>
              <a:p>
                <a:r>
                  <a:rPr lang="en-US" sz="1600">
                    <a:solidFill>
                      <a:schemeClr val="bg1"/>
                    </a:solidFill>
                    <a:latin typeface="Aptos" panose="020B0004020202020204" pitchFamily="34" charset="0"/>
                  </a:rPr>
                  <a:t>If </a:t>
                </a:r>
                <a:r>
                  <a:rPr lang="en-US" sz="1600" err="1">
                    <a:solidFill>
                      <a:schemeClr val="bg1"/>
                    </a:solidFill>
                    <a:latin typeface="Aptos" panose="020B0004020202020204" pitchFamily="34" charset="0"/>
                  </a:rPr>
                  <a:t>Checkmarx</a:t>
                </a:r>
                <a:r>
                  <a:rPr lang="en-US" sz="1600">
                    <a:solidFill>
                      <a:schemeClr val="bg1"/>
                    </a:solidFill>
                    <a:latin typeface="Aptos" panose="020B0004020202020204" pitchFamily="34" charset="0"/>
                  </a:rPr>
                  <a:t> approves the request, the Deal Registration protection will be available for 90-days following approval.</a:t>
                </a:r>
              </a:p>
            </p:txBody>
          </p:sp>
          <p:sp>
            <p:nvSpPr>
              <p:cNvPr id="127" name="TextBox 126">
                <a:extLst>
                  <a:ext uri="{FF2B5EF4-FFF2-40B4-BE49-F238E27FC236}">
                    <a16:creationId xmlns:a16="http://schemas.microsoft.com/office/drawing/2014/main" id="{4C74BE3D-3072-755E-4138-890704285AD8}"/>
                  </a:ext>
                </a:extLst>
              </p:cNvPr>
              <p:cNvSpPr txBox="1"/>
              <p:nvPr/>
            </p:nvSpPr>
            <p:spPr>
              <a:xfrm>
                <a:off x="8064039" y="1755957"/>
                <a:ext cx="995071" cy="615553"/>
              </a:xfrm>
              <a:prstGeom prst="rect">
                <a:avLst/>
              </a:prstGeom>
              <a:noFill/>
            </p:spPr>
            <p:txBody>
              <a:bodyPr wrap="square" lIns="0" tIns="0" rIns="0" bIns="0" rtlCol="0">
                <a:spAutoFit/>
              </a:bodyPr>
              <a:lstStyle>
                <a:defPPr>
                  <a:defRPr lang="en-US"/>
                </a:defPPr>
                <a:lvl1pPr>
                  <a:spcAft>
                    <a:spcPts val="600"/>
                  </a:spcAft>
                  <a:defRPr sz="1400" spc="20">
                    <a:solidFill>
                      <a:sysClr val="windowText" lastClr="000000"/>
                    </a:solidFill>
                    <a:latin typeface="Arial Nova" panose="020B0504020202020204" pitchFamily="34" charset="0"/>
                  </a:defRPr>
                </a:lvl1pPr>
              </a:lstStyle>
              <a:p>
                <a:r>
                  <a:rPr lang="en-US" sz="4000">
                    <a:solidFill>
                      <a:schemeClr val="accent4"/>
                    </a:solidFill>
                    <a:latin typeface="Aptos SemiBold" panose="020B0004020202020204" pitchFamily="34" charset="0"/>
                  </a:rPr>
                  <a:t>05</a:t>
                </a:r>
                <a:endParaRPr lang="en-US" sz="6000">
                  <a:solidFill>
                    <a:schemeClr val="accent4"/>
                  </a:solidFill>
                  <a:latin typeface="Aptos SemiBold" panose="020B0004020202020204" pitchFamily="34" charset="0"/>
                </a:endParaRPr>
              </a:p>
            </p:txBody>
          </p:sp>
        </p:grpSp>
        <p:cxnSp>
          <p:nvCxnSpPr>
            <p:cNvPr id="132" name="Straight Connector 131">
              <a:extLst>
                <a:ext uri="{FF2B5EF4-FFF2-40B4-BE49-F238E27FC236}">
                  <a16:creationId xmlns:a16="http://schemas.microsoft.com/office/drawing/2014/main" id="{DC06775E-1500-4156-9D1C-60BC687E935C}"/>
                </a:ext>
              </a:extLst>
            </p:cNvPr>
            <p:cNvCxnSpPr>
              <a:cxnSpLocks/>
              <a:stCxn id="107" idx="0"/>
              <a:endCxn id="23" idx="2"/>
            </p:cNvCxnSpPr>
            <p:nvPr/>
          </p:nvCxnSpPr>
          <p:spPr>
            <a:xfrm flipV="1">
              <a:off x="8199451" y="2513147"/>
              <a:ext cx="0" cy="340807"/>
            </a:xfrm>
            <a:prstGeom prst="line">
              <a:avLst/>
            </a:prstGeom>
            <a:ln>
              <a:solidFill>
                <a:srgbClr val="E5E7FF">
                  <a:alpha val="34902"/>
                </a:srgbClr>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B4EAF0FF-C82B-401F-D1A9-0FAA41D94868}"/>
                </a:ext>
              </a:extLst>
            </p:cNvPr>
            <p:cNvCxnSpPr>
              <a:cxnSpLocks/>
            </p:cNvCxnSpPr>
            <p:nvPr/>
          </p:nvCxnSpPr>
          <p:spPr>
            <a:xfrm flipV="1">
              <a:off x="8199451" y="3710429"/>
              <a:ext cx="0" cy="340807"/>
            </a:xfrm>
            <a:prstGeom prst="line">
              <a:avLst/>
            </a:prstGeom>
            <a:ln>
              <a:solidFill>
                <a:srgbClr val="E5E7FF">
                  <a:alpha val="34902"/>
                </a:srgbClr>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C5F1A5F9-9618-E7A0-2225-27BFA49F9424}"/>
                </a:ext>
              </a:extLst>
            </p:cNvPr>
            <p:cNvCxnSpPr>
              <a:cxnSpLocks/>
            </p:cNvCxnSpPr>
            <p:nvPr/>
          </p:nvCxnSpPr>
          <p:spPr>
            <a:xfrm flipV="1">
              <a:off x="8199451" y="4931768"/>
              <a:ext cx="0" cy="340807"/>
            </a:xfrm>
            <a:prstGeom prst="line">
              <a:avLst/>
            </a:prstGeom>
            <a:ln>
              <a:solidFill>
                <a:srgbClr val="E5E7FF">
                  <a:alpha val="34902"/>
                </a:srgbClr>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C88A1BF0-F844-546C-1E6D-ED1C6A6D7F5B}"/>
                </a:ext>
              </a:extLst>
            </p:cNvPr>
            <p:cNvCxnSpPr>
              <a:cxnSpLocks/>
            </p:cNvCxnSpPr>
            <p:nvPr/>
          </p:nvCxnSpPr>
          <p:spPr>
            <a:xfrm flipV="1">
              <a:off x="8199451" y="6153107"/>
              <a:ext cx="0" cy="340807"/>
            </a:xfrm>
            <a:prstGeom prst="line">
              <a:avLst/>
            </a:prstGeom>
            <a:ln>
              <a:solidFill>
                <a:srgbClr val="E5E7FF">
                  <a:alpha val="34902"/>
                </a:srgb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3710438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le 45">
            <a:extLst>
              <a:ext uri="{FF2B5EF4-FFF2-40B4-BE49-F238E27FC236}">
                <a16:creationId xmlns:a16="http://schemas.microsoft.com/office/drawing/2014/main" id="{5C646583-2555-5E42-C06E-1F88E4570B36}"/>
              </a:ext>
            </a:extLst>
          </p:cNvPr>
          <p:cNvSpPr>
            <a:spLocks noGrp="1"/>
          </p:cNvSpPr>
          <p:nvPr>
            <p:ph type="title"/>
          </p:nvPr>
        </p:nvSpPr>
        <p:spPr>
          <a:xfrm>
            <a:off x="566930" y="7117"/>
            <a:ext cx="13496544" cy="1316736"/>
          </a:xfrm>
        </p:spPr>
        <p:txBody>
          <a:bodyPr>
            <a:normAutofit/>
          </a:bodyPr>
          <a:lstStyle/>
          <a:p>
            <a:r>
              <a:rPr lang="en-US" sz="3600" err="1"/>
              <a:t>Checkmarx</a:t>
            </a:r>
            <a:r>
              <a:rPr lang="en-US" sz="3600"/>
              <a:t> Deal Registration</a:t>
            </a:r>
            <a:endParaRPr lang="en-ID" sz="3600"/>
          </a:p>
        </p:txBody>
      </p:sp>
      <p:grpSp>
        <p:nvGrpSpPr>
          <p:cNvPr id="82" name="Group 81">
            <a:extLst>
              <a:ext uri="{FF2B5EF4-FFF2-40B4-BE49-F238E27FC236}">
                <a16:creationId xmlns:a16="http://schemas.microsoft.com/office/drawing/2014/main" id="{247BBC28-0C85-3541-CE7A-4BAD5A14A69B}"/>
              </a:ext>
            </a:extLst>
          </p:cNvPr>
          <p:cNvGrpSpPr/>
          <p:nvPr/>
        </p:nvGrpSpPr>
        <p:grpSpPr>
          <a:xfrm>
            <a:off x="649293" y="2284330"/>
            <a:ext cx="13414181" cy="4260503"/>
            <a:chOff x="799013" y="2284330"/>
            <a:chExt cx="13414181" cy="4260503"/>
          </a:xfrm>
        </p:grpSpPr>
        <p:sp>
          <p:nvSpPr>
            <p:cNvPr id="7" name="Title 2">
              <a:extLst>
                <a:ext uri="{FF2B5EF4-FFF2-40B4-BE49-F238E27FC236}">
                  <a16:creationId xmlns:a16="http://schemas.microsoft.com/office/drawing/2014/main" id="{BC14BB44-903F-AFDF-4DB1-D01EA2DE3DD2}"/>
                </a:ext>
              </a:extLst>
            </p:cNvPr>
            <p:cNvSpPr txBox="1">
              <a:spLocks/>
            </p:cNvSpPr>
            <p:nvPr/>
          </p:nvSpPr>
          <p:spPr>
            <a:xfrm>
              <a:off x="3482307" y="2330496"/>
              <a:ext cx="5381661" cy="646331"/>
            </a:xfrm>
            <a:prstGeom prst="rect">
              <a:avLst/>
            </a:prstGeom>
          </p:spPr>
          <p:txBody>
            <a:bodyPr wrap="square" lIns="91440" tIns="45720" rIns="91440" bIns="45720" anchor="t">
              <a:spAutoFit/>
            </a:bodyPr>
            <a:lstStyle>
              <a:defPPr>
                <a:defRPr lang="en-US"/>
              </a:defPPr>
              <a:lvl1pPr>
                <a:lnSpc>
                  <a:spcPct val="100000"/>
                </a:lnSpc>
                <a:spcBef>
                  <a:spcPts val="0"/>
                </a:spcBef>
                <a:spcAft>
                  <a:spcPts val="600"/>
                </a:spcAft>
                <a:buClr>
                  <a:schemeClr val="tx1"/>
                </a:buClr>
                <a:buNone/>
                <a:defRPr sz="1200" cap="none" baseline="0"/>
              </a:lvl1pPr>
            </a:lstStyle>
            <a:p>
              <a:pPr defTabSz="914364">
                <a:buClr>
                  <a:prstClr val="black"/>
                </a:buClr>
                <a:defRPr/>
              </a:pPr>
              <a:r>
                <a:rPr lang="en-US" sz="1800">
                  <a:solidFill>
                    <a:schemeClr val="bg1"/>
                  </a:solidFill>
                  <a:latin typeface="Aptos" panose="020B0004020202020204" pitchFamily="34" charset="0"/>
                </a:rPr>
                <a:t>The only way to secure higher discounts and protect a sourced deal is now via a Deal Registration</a:t>
              </a:r>
            </a:p>
          </p:txBody>
        </p:sp>
        <p:sp>
          <p:nvSpPr>
            <p:cNvPr id="18" name="TextBox 17">
              <a:extLst>
                <a:ext uri="{FF2B5EF4-FFF2-40B4-BE49-F238E27FC236}">
                  <a16:creationId xmlns:a16="http://schemas.microsoft.com/office/drawing/2014/main" id="{F2E3627E-ED99-7CE4-FA2D-2B4CE01FEB7A}"/>
                </a:ext>
              </a:extLst>
            </p:cNvPr>
            <p:cNvSpPr txBox="1"/>
            <p:nvPr/>
          </p:nvSpPr>
          <p:spPr>
            <a:xfrm>
              <a:off x="799013" y="2284330"/>
              <a:ext cx="2100337" cy="738664"/>
            </a:xfrm>
            <a:prstGeom prst="rect">
              <a:avLst/>
            </a:prstGeom>
            <a:noFill/>
          </p:spPr>
          <p:txBody>
            <a:bodyPr wrap="square" lIns="0" tIns="0" rIns="0" bIns="0" rtlCol="0">
              <a:spAutoFit/>
            </a:bodyPr>
            <a:lstStyle>
              <a:defPPr>
                <a:defRPr lang="en-US"/>
              </a:defPPr>
              <a:lvl1pPr>
                <a:spcAft>
                  <a:spcPts val="600"/>
                </a:spcAft>
                <a:defRPr sz="1400" spc="20">
                  <a:solidFill>
                    <a:schemeClr val="bg1"/>
                  </a:solidFill>
                  <a:latin typeface="Arial Nova" panose="020B0504020202020204" pitchFamily="34" charset="0"/>
                </a:defRPr>
              </a:lvl1pPr>
            </a:lstStyle>
            <a:p>
              <a:pPr>
                <a:buClr>
                  <a:schemeClr val="accent5"/>
                </a:buClr>
              </a:pPr>
              <a:r>
                <a:rPr lang="en-US" sz="2400">
                  <a:solidFill>
                    <a:schemeClr val="accent6"/>
                  </a:solidFill>
                  <a:latin typeface="Aptos SemiBold" panose="020B0004020202020204" pitchFamily="34" charset="0"/>
                </a:rPr>
                <a:t>Importance of the Deal Reg</a:t>
              </a:r>
            </a:p>
          </p:txBody>
        </p:sp>
        <p:sp>
          <p:nvSpPr>
            <p:cNvPr id="19" name="TextBox 18">
              <a:extLst>
                <a:ext uri="{FF2B5EF4-FFF2-40B4-BE49-F238E27FC236}">
                  <a16:creationId xmlns:a16="http://schemas.microsoft.com/office/drawing/2014/main" id="{281C9232-26A3-DBA9-5525-C97BF48C7446}"/>
                </a:ext>
              </a:extLst>
            </p:cNvPr>
            <p:cNvSpPr txBox="1"/>
            <p:nvPr/>
          </p:nvSpPr>
          <p:spPr>
            <a:xfrm>
              <a:off x="799013" y="3906992"/>
              <a:ext cx="2319764" cy="1107996"/>
            </a:xfrm>
            <a:prstGeom prst="rect">
              <a:avLst/>
            </a:prstGeom>
            <a:noFill/>
          </p:spPr>
          <p:txBody>
            <a:bodyPr wrap="square" lIns="0" tIns="0" rIns="0" bIns="0" rtlCol="0">
              <a:spAutoFit/>
            </a:bodyPr>
            <a:lstStyle>
              <a:defPPr>
                <a:defRPr lang="en-US"/>
              </a:defPPr>
              <a:lvl1pPr>
                <a:spcAft>
                  <a:spcPts val="600"/>
                </a:spcAft>
                <a:defRPr sz="1400" spc="20">
                  <a:solidFill>
                    <a:schemeClr val="bg1"/>
                  </a:solidFill>
                  <a:latin typeface="Arial Nova" panose="020B0504020202020204" pitchFamily="34" charset="0"/>
                </a:defRPr>
              </a:lvl1pPr>
            </a:lstStyle>
            <a:p>
              <a:pPr>
                <a:buClr>
                  <a:schemeClr val="accent5"/>
                </a:buClr>
              </a:pPr>
              <a:r>
                <a:rPr lang="en-US" sz="2400">
                  <a:latin typeface="Aptos SemiBold" panose="020B0004020202020204" pitchFamily="34" charset="0"/>
                </a:rPr>
                <a:t>How the Deal Registration Process works</a:t>
              </a:r>
            </a:p>
          </p:txBody>
        </p:sp>
        <p:cxnSp>
          <p:nvCxnSpPr>
            <p:cNvPr id="21" name="Straight Connector 20">
              <a:extLst>
                <a:ext uri="{FF2B5EF4-FFF2-40B4-BE49-F238E27FC236}">
                  <a16:creationId xmlns:a16="http://schemas.microsoft.com/office/drawing/2014/main" id="{A9036CD1-E5CC-15F3-EBFA-77BD1F2B24B2}"/>
                </a:ext>
              </a:extLst>
            </p:cNvPr>
            <p:cNvCxnSpPr>
              <a:cxnSpLocks/>
            </p:cNvCxnSpPr>
            <p:nvPr/>
          </p:nvCxnSpPr>
          <p:spPr>
            <a:xfrm>
              <a:off x="799013" y="3496225"/>
              <a:ext cx="13264461" cy="0"/>
            </a:xfrm>
            <a:prstGeom prst="line">
              <a:avLst/>
            </a:prstGeom>
            <a:ln>
              <a:solidFill>
                <a:srgbClr val="E5E7FF">
                  <a:alpha val="34902"/>
                </a:srgbClr>
              </a:solidFill>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34AD9620-38A9-DF2F-D28C-3057E71DB18D}"/>
                </a:ext>
              </a:extLst>
            </p:cNvPr>
            <p:cNvSpPr/>
            <p:nvPr/>
          </p:nvSpPr>
          <p:spPr>
            <a:xfrm>
              <a:off x="6931393" y="4604502"/>
              <a:ext cx="1590131" cy="430887"/>
            </a:xfrm>
            <a:prstGeom prst="rect">
              <a:avLst/>
            </a:prstGeom>
            <a:solidFill>
              <a:srgbClr val="FFFFFF">
                <a:alpha val="0"/>
              </a:srgbClr>
            </a:solidFill>
            <a:ln w="3175" cap="flat" cmpd="sng" algn="ctr">
              <a:noFill/>
              <a:prstDash val="solid"/>
              <a:miter lim="800000"/>
            </a:ln>
            <a:effectLst/>
          </p:spPr>
          <p:txBody>
            <a:bodyPr wrap="square" lIns="0" tIns="0" rIns="0" bIns="0" rtlCol="0" anchor="t">
              <a:spAutoFit/>
            </a:bodyPr>
            <a:lstStyle/>
            <a:p>
              <a:pPr defTabSz="914364">
                <a:defRPr/>
              </a:pPr>
              <a:r>
                <a:rPr lang="en-US" sz="1400" spc="60" err="1">
                  <a:solidFill>
                    <a:schemeClr val="bg2"/>
                  </a:solidFill>
                  <a:latin typeface="Arial Nova" panose="020B0504020202020204" pitchFamily="34" charset="0"/>
                </a:rPr>
                <a:t>Checkmarx</a:t>
              </a:r>
              <a:r>
                <a:rPr lang="en-US" sz="1400" spc="60">
                  <a:solidFill>
                    <a:schemeClr val="bg2"/>
                  </a:solidFill>
                  <a:latin typeface="Arial Nova" panose="020B0504020202020204" pitchFamily="34" charset="0"/>
                </a:rPr>
                <a:t> will review the request </a:t>
              </a:r>
            </a:p>
          </p:txBody>
        </p:sp>
        <p:sp>
          <p:nvSpPr>
            <p:cNvPr id="26" name="Rectangle 25">
              <a:extLst>
                <a:ext uri="{FF2B5EF4-FFF2-40B4-BE49-F238E27FC236}">
                  <a16:creationId xmlns:a16="http://schemas.microsoft.com/office/drawing/2014/main" id="{34ACBFD9-8BEC-B774-E2F0-C67CA29AC316}"/>
                </a:ext>
              </a:extLst>
            </p:cNvPr>
            <p:cNvSpPr/>
            <p:nvPr/>
          </p:nvSpPr>
          <p:spPr>
            <a:xfrm>
              <a:off x="6931393" y="3894025"/>
              <a:ext cx="1590131" cy="553998"/>
            </a:xfrm>
            <a:prstGeom prst="rect">
              <a:avLst/>
            </a:prstGeom>
            <a:solidFill>
              <a:srgbClr val="FFFFFF">
                <a:alpha val="0"/>
              </a:srgbClr>
            </a:solidFill>
            <a:ln w="3175" cap="flat" cmpd="sng" algn="ctr">
              <a:noFill/>
              <a:prstDash val="solid"/>
              <a:miter lim="800000"/>
            </a:ln>
            <a:effectLst/>
          </p:spPr>
          <p:txBody>
            <a:bodyPr wrap="square" lIns="0" tIns="0" rIns="0" bIns="0" rtlCol="0" anchor="t">
              <a:spAutoFit/>
            </a:bodyPr>
            <a:lstStyle/>
            <a:p>
              <a:pPr defTabSz="914364">
                <a:defRPr/>
              </a:pPr>
              <a:r>
                <a:rPr lang="en-US" sz="3600" spc="60">
                  <a:solidFill>
                    <a:schemeClr val="bg1"/>
                  </a:solidFill>
                  <a:latin typeface="Aptos SemiBold" panose="020B0004020202020204" pitchFamily="34" charset="0"/>
                </a:rPr>
                <a:t>02</a:t>
              </a:r>
            </a:p>
          </p:txBody>
        </p:sp>
        <p:sp>
          <p:nvSpPr>
            <p:cNvPr id="30" name="Rectangle 29">
              <a:extLst>
                <a:ext uri="{FF2B5EF4-FFF2-40B4-BE49-F238E27FC236}">
                  <a16:creationId xmlns:a16="http://schemas.microsoft.com/office/drawing/2014/main" id="{37E417B3-F786-A67E-3DF6-C0B9A9872642}"/>
                </a:ext>
              </a:extLst>
            </p:cNvPr>
            <p:cNvSpPr/>
            <p:nvPr/>
          </p:nvSpPr>
          <p:spPr>
            <a:xfrm>
              <a:off x="9098379" y="4604502"/>
              <a:ext cx="2330278" cy="1292662"/>
            </a:xfrm>
            <a:prstGeom prst="rect">
              <a:avLst/>
            </a:prstGeom>
            <a:solidFill>
              <a:srgbClr val="FFFFFF">
                <a:alpha val="0"/>
              </a:srgbClr>
            </a:solidFill>
            <a:ln w="3175" cap="flat" cmpd="sng" algn="ctr">
              <a:noFill/>
              <a:prstDash val="solid"/>
              <a:miter lim="800000"/>
            </a:ln>
            <a:effectLst/>
          </p:spPr>
          <p:txBody>
            <a:bodyPr wrap="square" lIns="0" tIns="0" rIns="0" bIns="0" rtlCol="0" anchor="t">
              <a:spAutoFit/>
            </a:bodyPr>
            <a:lstStyle/>
            <a:p>
              <a:pPr defTabSz="914364">
                <a:defRPr/>
              </a:pPr>
              <a:r>
                <a:rPr lang="en-US" sz="1400" spc="60">
                  <a:solidFill>
                    <a:schemeClr val="bg2"/>
                  </a:solidFill>
                  <a:latin typeface="Arial Nova" panose="020B0504020202020204" pitchFamily="34" charset="0"/>
                </a:rPr>
                <a:t>You (the partner) will receive a notification confirming the approval or rejection of the request within 3-5 business days from submission.</a:t>
              </a:r>
            </a:p>
          </p:txBody>
        </p:sp>
        <p:sp>
          <p:nvSpPr>
            <p:cNvPr id="36" name="Rectangle 35">
              <a:extLst>
                <a:ext uri="{FF2B5EF4-FFF2-40B4-BE49-F238E27FC236}">
                  <a16:creationId xmlns:a16="http://schemas.microsoft.com/office/drawing/2014/main" id="{D952FBF4-D412-3482-34F2-77FF9A8987C3}"/>
                </a:ext>
              </a:extLst>
            </p:cNvPr>
            <p:cNvSpPr/>
            <p:nvPr/>
          </p:nvSpPr>
          <p:spPr>
            <a:xfrm>
              <a:off x="9098379" y="3894026"/>
              <a:ext cx="1961576" cy="553998"/>
            </a:xfrm>
            <a:prstGeom prst="rect">
              <a:avLst/>
            </a:prstGeom>
            <a:solidFill>
              <a:srgbClr val="FFFFFF">
                <a:alpha val="0"/>
              </a:srgbClr>
            </a:solidFill>
            <a:ln w="3175" cap="flat" cmpd="sng" algn="ctr">
              <a:noFill/>
              <a:prstDash val="solid"/>
              <a:miter lim="800000"/>
            </a:ln>
            <a:effectLst/>
          </p:spPr>
          <p:txBody>
            <a:bodyPr wrap="square" lIns="0" tIns="0" rIns="0" bIns="0" rtlCol="0" anchor="t">
              <a:spAutoFit/>
            </a:bodyPr>
            <a:lstStyle/>
            <a:p>
              <a:pPr algn="just" defTabSz="914364">
                <a:defRPr/>
              </a:pPr>
              <a:r>
                <a:rPr lang="en-US" sz="3600" spc="60">
                  <a:solidFill>
                    <a:schemeClr val="bg1"/>
                  </a:solidFill>
                  <a:latin typeface="Aptos SemiBold" panose="020B0004020202020204" pitchFamily="34" charset="0"/>
                </a:rPr>
                <a:t>03</a:t>
              </a:r>
            </a:p>
          </p:txBody>
        </p:sp>
        <p:sp>
          <p:nvSpPr>
            <p:cNvPr id="39" name="Rectangle 38">
              <a:extLst>
                <a:ext uri="{FF2B5EF4-FFF2-40B4-BE49-F238E27FC236}">
                  <a16:creationId xmlns:a16="http://schemas.microsoft.com/office/drawing/2014/main" id="{40AFF9F2-DA44-F1FD-2C8F-7B734CCEF37D}"/>
                </a:ext>
              </a:extLst>
            </p:cNvPr>
            <p:cNvSpPr/>
            <p:nvPr/>
          </p:nvSpPr>
          <p:spPr>
            <a:xfrm>
              <a:off x="11871877" y="4604502"/>
              <a:ext cx="2341317" cy="1077218"/>
            </a:xfrm>
            <a:prstGeom prst="rect">
              <a:avLst/>
            </a:prstGeom>
            <a:solidFill>
              <a:srgbClr val="FFFFFF">
                <a:alpha val="0"/>
              </a:srgbClr>
            </a:solidFill>
            <a:ln w="3175" cap="flat" cmpd="sng" algn="ctr">
              <a:noFill/>
              <a:prstDash val="solid"/>
              <a:miter lim="800000"/>
            </a:ln>
            <a:effectLst/>
          </p:spPr>
          <p:txBody>
            <a:bodyPr wrap="square" lIns="0" tIns="0" rIns="0" bIns="0" rtlCol="0" anchor="t">
              <a:spAutoFit/>
            </a:bodyPr>
            <a:lstStyle/>
            <a:p>
              <a:pPr defTabSz="914364">
                <a:defRPr/>
              </a:pPr>
              <a:r>
                <a:rPr lang="en-US" sz="1400" spc="60">
                  <a:solidFill>
                    <a:schemeClr val="bg2"/>
                  </a:solidFill>
                  <a:latin typeface="Arial Nova" panose="020B0504020202020204" pitchFamily="34" charset="0"/>
                </a:rPr>
                <a:t>Deal Registration protection is available for an initial 60 days following approval, and extensions can be granted</a:t>
              </a:r>
            </a:p>
          </p:txBody>
        </p:sp>
        <p:sp>
          <p:nvSpPr>
            <p:cNvPr id="40" name="Rectangle 39">
              <a:extLst>
                <a:ext uri="{FF2B5EF4-FFF2-40B4-BE49-F238E27FC236}">
                  <a16:creationId xmlns:a16="http://schemas.microsoft.com/office/drawing/2014/main" id="{3EA1BCAB-59CB-1A5B-30B0-FD3009913ECE}"/>
                </a:ext>
              </a:extLst>
            </p:cNvPr>
            <p:cNvSpPr/>
            <p:nvPr/>
          </p:nvSpPr>
          <p:spPr>
            <a:xfrm>
              <a:off x="11871877" y="3894026"/>
              <a:ext cx="1742758" cy="553998"/>
            </a:xfrm>
            <a:prstGeom prst="rect">
              <a:avLst/>
            </a:prstGeom>
            <a:solidFill>
              <a:srgbClr val="FFFFFF">
                <a:alpha val="0"/>
              </a:srgbClr>
            </a:solidFill>
            <a:ln w="3175" cap="flat" cmpd="sng" algn="ctr">
              <a:noFill/>
              <a:prstDash val="solid"/>
              <a:miter lim="800000"/>
            </a:ln>
            <a:effectLst/>
          </p:spPr>
          <p:txBody>
            <a:bodyPr wrap="square" lIns="0" tIns="0" rIns="0" bIns="0" rtlCol="0" anchor="t">
              <a:spAutoFit/>
            </a:bodyPr>
            <a:lstStyle/>
            <a:p>
              <a:pPr defTabSz="914364">
                <a:defRPr/>
              </a:pPr>
              <a:r>
                <a:rPr lang="en-US" sz="3600" spc="60">
                  <a:solidFill>
                    <a:schemeClr val="bg1"/>
                  </a:solidFill>
                  <a:latin typeface="Aptos SemiBold" panose="020B0004020202020204" pitchFamily="34" charset="0"/>
                </a:rPr>
                <a:t>04</a:t>
              </a:r>
            </a:p>
          </p:txBody>
        </p:sp>
        <p:sp>
          <p:nvSpPr>
            <p:cNvPr id="45" name="Rectangle 44">
              <a:extLst>
                <a:ext uri="{FF2B5EF4-FFF2-40B4-BE49-F238E27FC236}">
                  <a16:creationId xmlns:a16="http://schemas.microsoft.com/office/drawing/2014/main" id="{52B97B64-A699-8499-39AC-EB26C2F2B00F}"/>
                </a:ext>
              </a:extLst>
            </p:cNvPr>
            <p:cNvSpPr/>
            <p:nvPr/>
          </p:nvSpPr>
          <p:spPr>
            <a:xfrm>
              <a:off x="3434181" y="4604503"/>
              <a:ext cx="3005866" cy="646331"/>
            </a:xfrm>
            <a:prstGeom prst="rect">
              <a:avLst/>
            </a:prstGeom>
            <a:solidFill>
              <a:srgbClr val="FFFFFF">
                <a:alpha val="0"/>
              </a:srgbClr>
            </a:solidFill>
            <a:ln w="3175" cap="flat" cmpd="sng" algn="ctr">
              <a:noFill/>
              <a:prstDash val="solid"/>
              <a:miter lim="800000"/>
            </a:ln>
            <a:effectLst/>
          </p:spPr>
          <p:txBody>
            <a:bodyPr wrap="square" lIns="0" tIns="0" rIns="0" bIns="0" rtlCol="0" anchor="t">
              <a:spAutoFit/>
            </a:bodyPr>
            <a:lstStyle/>
            <a:p>
              <a:pPr defTabSz="914364">
                <a:defRPr/>
              </a:pPr>
              <a:r>
                <a:rPr lang="en-US" sz="1400" spc="60">
                  <a:solidFill>
                    <a:schemeClr val="bg2"/>
                  </a:solidFill>
                  <a:latin typeface="Arial Nova" panose="020B0504020202020204" pitchFamily="34" charset="0"/>
                </a:rPr>
                <a:t>The only way to secure higher discounts and protect a sourced deal is now via a Deal Registration</a:t>
              </a:r>
            </a:p>
          </p:txBody>
        </p:sp>
        <p:sp>
          <p:nvSpPr>
            <p:cNvPr id="48" name="Rectangle 47">
              <a:extLst>
                <a:ext uri="{FF2B5EF4-FFF2-40B4-BE49-F238E27FC236}">
                  <a16:creationId xmlns:a16="http://schemas.microsoft.com/office/drawing/2014/main" id="{43DBC4C6-3150-95D5-64F4-F6EC84BE4FF1}"/>
                </a:ext>
              </a:extLst>
            </p:cNvPr>
            <p:cNvSpPr/>
            <p:nvPr/>
          </p:nvSpPr>
          <p:spPr>
            <a:xfrm>
              <a:off x="3434181" y="3894026"/>
              <a:ext cx="2584493" cy="553998"/>
            </a:xfrm>
            <a:prstGeom prst="rect">
              <a:avLst/>
            </a:prstGeom>
            <a:solidFill>
              <a:srgbClr val="FFFFFF">
                <a:alpha val="0"/>
              </a:srgbClr>
            </a:solidFill>
            <a:ln w="3175" cap="flat" cmpd="sng" algn="ctr">
              <a:noFill/>
              <a:prstDash val="solid"/>
              <a:miter lim="800000"/>
            </a:ln>
            <a:effectLst/>
          </p:spPr>
          <p:txBody>
            <a:bodyPr wrap="square" lIns="0" tIns="0" rIns="0" bIns="0" rtlCol="0" anchor="t">
              <a:spAutoFit/>
            </a:bodyPr>
            <a:lstStyle/>
            <a:p>
              <a:pPr defTabSz="914364">
                <a:defRPr/>
              </a:pPr>
              <a:r>
                <a:rPr lang="en-US" sz="3600" spc="60">
                  <a:solidFill>
                    <a:schemeClr val="bg1"/>
                  </a:solidFill>
                  <a:latin typeface="Aptos SemiBold" panose="020B0004020202020204" pitchFamily="34" charset="0"/>
                </a:rPr>
                <a:t>01</a:t>
              </a:r>
            </a:p>
          </p:txBody>
        </p:sp>
        <p:sp>
          <p:nvSpPr>
            <p:cNvPr id="49" name="TextBox 48">
              <a:extLst>
                <a:ext uri="{FF2B5EF4-FFF2-40B4-BE49-F238E27FC236}">
                  <a16:creationId xmlns:a16="http://schemas.microsoft.com/office/drawing/2014/main" id="{784024A0-40CE-464F-12DB-57DC3C194B4D}"/>
                </a:ext>
              </a:extLst>
            </p:cNvPr>
            <p:cNvSpPr txBox="1"/>
            <p:nvPr/>
          </p:nvSpPr>
          <p:spPr>
            <a:xfrm>
              <a:off x="3434181" y="5429143"/>
              <a:ext cx="2886409" cy="1115690"/>
            </a:xfrm>
            <a:prstGeom prst="rect">
              <a:avLst/>
            </a:prstGeom>
            <a:noFill/>
          </p:spPr>
          <p:txBody>
            <a:bodyPr wrap="square" lIns="0" tIns="0" rIns="0" bIns="0" rtlCol="0">
              <a:spAutoFit/>
            </a:bodyPr>
            <a:lstStyle>
              <a:defPPr>
                <a:defRPr lang="en-US"/>
              </a:defPPr>
              <a:lvl1pPr>
                <a:spcAft>
                  <a:spcPts val="600"/>
                </a:spcAft>
                <a:defRPr sz="1400" spc="20">
                  <a:solidFill>
                    <a:schemeClr val="bg1"/>
                  </a:solidFill>
                  <a:latin typeface="Arial Nova" panose="020B0504020202020204" pitchFamily="34" charset="0"/>
                </a:defRPr>
              </a:lvl1pPr>
            </a:lstStyle>
            <a:p>
              <a:pPr marL="285738" indent="-285738">
                <a:spcAft>
                  <a:spcPts val="300"/>
                </a:spcAft>
                <a:buClr>
                  <a:schemeClr val="accent6"/>
                </a:buClr>
                <a:buFont typeface="Wingdings" panose="05000000000000000000" pitchFamily="2" charset="2"/>
                <a:buChar char="§"/>
              </a:pPr>
              <a:r>
                <a:rPr lang="en-US"/>
                <a:t>All fields are mandatory and must be filled out accurately before submission.</a:t>
              </a:r>
            </a:p>
            <a:p>
              <a:pPr marL="285738" indent="-285738">
                <a:spcAft>
                  <a:spcPts val="300"/>
                </a:spcAft>
                <a:buClr>
                  <a:schemeClr val="accent6"/>
                </a:buClr>
                <a:buFont typeface="Wingdings" panose="05000000000000000000" pitchFamily="2" charset="2"/>
                <a:buChar char="§"/>
              </a:pPr>
              <a:r>
                <a:rPr lang="en-US"/>
                <a:t>Ask your </a:t>
              </a:r>
              <a:r>
                <a:rPr lang="en-US" err="1"/>
                <a:t>Checkmarx</a:t>
              </a:r>
              <a:r>
                <a:rPr lang="en-US"/>
                <a:t> Partner Manager for access to the PRM</a:t>
              </a:r>
            </a:p>
          </p:txBody>
        </p:sp>
        <p:cxnSp>
          <p:nvCxnSpPr>
            <p:cNvPr id="73" name="Straight Connector 72">
              <a:extLst>
                <a:ext uri="{FF2B5EF4-FFF2-40B4-BE49-F238E27FC236}">
                  <a16:creationId xmlns:a16="http://schemas.microsoft.com/office/drawing/2014/main" id="{E7A88915-E303-B727-1381-F445E38630F7}"/>
                </a:ext>
              </a:extLst>
            </p:cNvPr>
            <p:cNvCxnSpPr>
              <a:cxnSpLocks/>
            </p:cNvCxnSpPr>
            <p:nvPr/>
          </p:nvCxnSpPr>
          <p:spPr>
            <a:xfrm flipV="1">
              <a:off x="3118777" y="2330496"/>
              <a:ext cx="0" cy="4214337"/>
            </a:xfrm>
            <a:prstGeom prst="line">
              <a:avLst/>
            </a:prstGeom>
            <a:ln>
              <a:solidFill>
                <a:srgbClr val="E5E7FF">
                  <a:alpha val="34902"/>
                </a:srgb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43B337F8-6995-E727-32A7-2FC5D8B75594}"/>
                </a:ext>
              </a:extLst>
            </p:cNvPr>
            <p:cNvCxnSpPr>
              <a:cxnSpLocks/>
            </p:cNvCxnSpPr>
            <p:nvPr/>
          </p:nvCxnSpPr>
          <p:spPr>
            <a:xfrm flipV="1">
              <a:off x="6631998" y="3496225"/>
              <a:ext cx="0" cy="3048608"/>
            </a:xfrm>
            <a:prstGeom prst="line">
              <a:avLst/>
            </a:prstGeom>
            <a:ln>
              <a:solidFill>
                <a:srgbClr val="E5E7FF">
                  <a:alpha val="34902"/>
                </a:srgb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FE8FCC2C-1D2E-8549-800F-59153BA7BBF3}"/>
                </a:ext>
              </a:extLst>
            </p:cNvPr>
            <p:cNvCxnSpPr>
              <a:cxnSpLocks/>
            </p:cNvCxnSpPr>
            <p:nvPr/>
          </p:nvCxnSpPr>
          <p:spPr>
            <a:xfrm flipV="1">
              <a:off x="8765598" y="3496225"/>
              <a:ext cx="0" cy="3048608"/>
            </a:xfrm>
            <a:prstGeom prst="line">
              <a:avLst/>
            </a:prstGeom>
            <a:ln>
              <a:solidFill>
                <a:srgbClr val="E5E7FF">
                  <a:alpha val="34902"/>
                </a:srgb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21DCE458-817F-905D-4C26-CCAD21FB3D87}"/>
                </a:ext>
              </a:extLst>
            </p:cNvPr>
            <p:cNvCxnSpPr>
              <a:cxnSpLocks/>
            </p:cNvCxnSpPr>
            <p:nvPr/>
          </p:nvCxnSpPr>
          <p:spPr>
            <a:xfrm flipV="1">
              <a:off x="11563602" y="3496225"/>
              <a:ext cx="0" cy="3048608"/>
            </a:xfrm>
            <a:prstGeom prst="line">
              <a:avLst/>
            </a:prstGeom>
            <a:ln>
              <a:solidFill>
                <a:srgbClr val="E5E7FF">
                  <a:alpha val="34902"/>
                </a:srgb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9471580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2A4BC13C-1DF2-6629-764B-BCCE0A1DAC54}"/>
              </a:ext>
            </a:extLst>
          </p:cNvPr>
          <p:cNvSpPr/>
          <p:nvPr/>
        </p:nvSpPr>
        <p:spPr>
          <a:xfrm>
            <a:off x="663278" y="3304172"/>
            <a:ext cx="1555424" cy="346519"/>
          </a:xfrm>
          <a:prstGeom prst="roundRect">
            <a:avLst>
              <a:gd name="adj" fmla="val 22081"/>
            </a:avLst>
          </a:prstGeom>
          <a:gradFill>
            <a:gsLst>
              <a:gs pos="54000">
                <a:schemeClr val="accent4"/>
              </a:gs>
              <a:gs pos="100000">
                <a:schemeClr val="accent4">
                  <a:lumMod val="60000"/>
                  <a:lumOff val="40000"/>
                </a:schemeClr>
              </a:gs>
            </a:gsLst>
            <a:lin ang="27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25" name="Rounded Rectangle 24">
            <a:extLst>
              <a:ext uri="{FF2B5EF4-FFF2-40B4-BE49-F238E27FC236}">
                <a16:creationId xmlns:a16="http://schemas.microsoft.com/office/drawing/2014/main" id="{DEFF1273-7E6A-9D03-3616-D14F1C695E67}"/>
              </a:ext>
            </a:extLst>
          </p:cNvPr>
          <p:cNvSpPr/>
          <p:nvPr/>
        </p:nvSpPr>
        <p:spPr>
          <a:xfrm>
            <a:off x="2297006" y="3304172"/>
            <a:ext cx="1555424" cy="346519"/>
          </a:xfrm>
          <a:prstGeom prst="roundRect">
            <a:avLst>
              <a:gd name="adj" fmla="val 22081"/>
            </a:avLst>
          </a:prstGeom>
          <a:gradFill flip="none" rotWithShape="1">
            <a:gsLst>
              <a:gs pos="54000">
                <a:schemeClr val="accent4"/>
              </a:gs>
              <a:gs pos="100000">
                <a:schemeClr val="accent4">
                  <a:lumMod val="60000"/>
                  <a:lumOff val="40000"/>
                </a:schemeClr>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33" name="Rounded Rectangle 32">
            <a:extLst>
              <a:ext uri="{FF2B5EF4-FFF2-40B4-BE49-F238E27FC236}">
                <a16:creationId xmlns:a16="http://schemas.microsoft.com/office/drawing/2014/main" id="{AB709367-FA80-C63F-6325-788F8A3FF783}"/>
              </a:ext>
            </a:extLst>
          </p:cNvPr>
          <p:cNvSpPr/>
          <p:nvPr/>
        </p:nvSpPr>
        <p:spPr>
          <a:xfrm>
            <a:off x="3967310" y="3304172"/>
            <a:ext cx="1555424" cy="346519"/>
          </a:xfrm>
          <a:prstGeom prst="roundRect">
            <a:avLst>
              <a:gd name="adj" fmla="val 22081"/>
            </a:avLst>
          </a:prstGeom>
          <a:gradFill>
            <a:gsLst>
              <a:gs pos="54000">
                <a:schemeClr val="accent4"/>
              </a:gs>
              <a:gs pos="100000">
                <a:schemeClr val="accent4">
                  <a:lumMod val="60000"/>
                  <a:lumOff val="40000"/>
                </a:schemeClr>
              </a:gs>
            </a:gsLst>
            <a:lin ang="27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34" name="Rounded Rectangle 33">
            <a:extLst>
              <a:ext uri="{FF2B5EF4-FFF2-40B4-BE49-F238E27FC236}">
                <a16:creationId xmlns:a16="http://schemas.microsoft.com/office/drawing/2014/main" id="{2F9936C9-D749-A940-8B96-F204A84DC04A}"/>
              </a:ext>
            </a:extLst>
          </p:cNvPr>
          <p:cNvSpPr/>
          <p:nvPr/>
        </p:nvSpPr>
        <p:spPr>
          <a:xfrm>
            <a:off x="5649806" y="3304172"/>
            <a:ext cx="1555424" cy="346519"/>
          </a:xfrm>
          <a:prstGeom prst="roundRect">
            <a:avLst>
              <a:gd name="adj" fmla="val 22081"/>
            </a:avLst>
          </a:prstGeom>
          <a:gradFill>
            <a:gsLst>
              <a:gs pos="54000">
                <a:schemeClr val="accent4"/>
              </a:gs>
              <a:gs pos="100000">
                <a:schemeClr val="accent4">
                  <a:lumMod val="60000"/>
                  <a:lumOff val="40000"/>
                </a:schemeClr>
              </a:gs>
            </a:gsLst>
            <a:lin ang="27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37" name="Rounded Rectangle 36">
            <a:extLst>
              <a:ext uri="{FF2B5EF4-FFF2-40B4-BE49-F238E27FC236}">
                <a16:creationId xmlns:a16="http://schemas.microsoft.com/office/drawing/2014/main" id="{677E0F08-64BA-4923-B8FD-4F251A11B926}"/>
              </a:ext>
            </a:extLst>
          </p:cNvPr>
          <p:cNvSpPr/>
          <p:nvPr/>
        </p:nvSpPr>
        <p:spPr>
          <a:xfrm>
            <a:off x="7320110" y="3304172"/>
            <a:ext cx="1555424" cy="346519"/>
          </a:xfrm>
          <a:prstGeom prst="roundRect">
            <a:avLst>
              <a:gd name="adj" fmla="val 22081"/>
            </a:avLst>
          </a:prstGeom>
          <a:gradFill>
            <a:gsLst>
              <a:gs pos="54000">
                <a:schemeClr val="accent4"/>
              </a:gs>
              <a:gs pos="100000">
                <a:schemeClr val="accent4">
                  <a:lumMod val="60000"/>
                  <a:lumOff val="40000"/>
                </a:schemeClr>
              </a:gs>
            </a:gsLst>
            <a:lin ang="27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122" name="Rounded Rectangle 121">
            <a:extLst>
              <a:ext uri="{FF2B5EF4-FFF2-40B4-BE49-F238E27FC236}">
                <a16:creationId xmlns:a16="http://schemas.microsoft.com/office/drawing/2014/main" id="{7E592465-8016-6271-9E4C-7568103567A5}"/>
              </a:ext>
            </a:extLst>
          </p:cNvPr>
          <p:cNvSpPr/>
          <p:nvPr/>
        </p:nvSpPr>
        <p:spPr>
          <a:xfrm>
            <a:off x="8966030" y="3304172"/>
            <a:ext cx="1555424" cy="346519"/>
          </a:xfrm>
          <a:prstGeom prst="roundRect">
            <a:avLst>
              <a:gd name="adj" fmla="val 22081"/>
            </a:avLst>
          </a:prstGeom>
          <a:gradFill>
            <a:gsLst>
              <a:gs pos="54000">
                <a:schemeClr val="accent4"/>
              </a:gs>
              <a:gs pos="100000">
                <a:schemeClr val="accent4">
                  <a:lumMod val="60000"/>
                  <a:lumOff val="40000"/>
                </a:schemeClr>
              </a:gs>
            </a:gsLst>
            <a:lin ang="27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123" name="Rounded Rectangle 122">
            <a:extLst>
              <a:ext uri="{FF2B5EF4-FFF2-40B4-BE49-F238E27FC236}">
                <a16:creationId xmlns:a16="http://schemas.microsoft.com/office/drawing/2014/main" id="{1263946A-45F5-86E4-F4A3-47B868239E0F}"/>
              </a:ext>
            </a:extLst>
          </p:cNvPr>
          <p:cNvSpPr/>
          <p:nvPr/>
        </p:nvSpPr>
        <p:spPr>
          <a:xfrm>
            <a:off x="10636334" y="3304172"/>
            <a:ext cx="1555424" cy="346519"/>
          </a:xfrm>
          <a:prstGeom prst="roundRect">
            <a:avLst>
              <a:gd name="adj" fmla="val 22081"/>
            </a:avLst>
          </a:prstGeom>
          <a:gradFill>
            <a:gsLst>
              <a:gs pos="54000">
                <a:schemeClr val="accent4"/>
              </a:gs>
              <a:gs pos="100000">
                <a:schemeClr val="accent4">
                  <a:lumMod val="60000"/>
                  <a:lumOff val="40000"/>
                </a:schemeClr>
              </a:gs>
            </a:gsLst>
            <a:lin ang="27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126" name="Rounded Rectangle 125">
            <a:extLst>
              <a:ext uri="{FF2B5EF4-FFF2-40B4-BE49-F238E27FC236}">
                <a16:creationId xmlns:a16="http://schemas.microsoft.com/office/drawing/2014/main" id="{7F84B7E0-7F19-3810-9C32-5476ABA992E5}"/>
              </a:ext>
            </a:extLst>
          </p:cNvPr>
          <p:cNvSpPr/>
          <p:nvPr/>
        </p:nvSpPr>
        <p:spPr>
          <a:xfrm>
            <a:off x="12306638" y="3304172"/>
            <a:ext cx="1555424" cy="346519"/>
          </a:xfrm>
          <a:prstGeom prst="roundRect">
            <a:avLst>
              <a:gd name="adj" fmla="val 22081"/>
            </a:avLst>
          </a:prstGeom>
          <a:gradFill>
            <a:gsLst>
              <a:gs pos="54000">
                <a:schemeClr val="accent4"/>
              </a:gs>
              <a:gs pos="100000">
                <a:schemeClr val="accent4">
                  <a:lumMod val="60000"/>
                  <a:lumOff val="40000"/>
                </a:schemeClr>
              </a:gs>
            </a:gsLst>
            <a:lin ang="27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a:p>
        </p:txBody>
      </p:sp>
      <p:grpSp>
        <p:nvGrpSpPr>
          <p:cNvPr id="38" name="Group 37">
            <a:extLst>
              <a:ext uri="{FF2B5EF4-FFF2-40B4-BE49-F238E27FC236}">
                <a16:creationId xmlns:a16="http://schemas.microsoft.com/office/drawing/2014/main" id="{7F6FB242-5F04-BA9C-CCF8-0F202A866CEC}"/>
              </a:ext>
            </a:extLst>
          </p:cNvPr>
          <p:cNvGrpSpPr/>
          <p:nvPr/>
        </p:nvGrpSpPr>
        <p:grpSpPr>
          <a:xfrm rot="5400000">
            <a:off x="6559812" y="-4386099"/>
            <a:ext cx="1392680" cy="13225313"/>
            <a:chOff x="3969448" y="2443232"/>
            <a:chExt cx="5282503" cy="4427468"/>
          </a:xfrm>
        </p:grpSpPr>
        <p:sp>
          <p:nvSpPr>
            <p:cNvPr id="41" name="Rectangle: Rounded Corners 6">
              <a:extLst>
                <a:ext uri="{FF2B5EF4-FFF2-40B4-BE49-F238E27FC236}">
                  <a16:creationId xmlns:a16="http://schemas.microsoft.com/office/drawing/2014/main" id="{4BFF106B-7F43-A3C6-BC7A-C1437A27A71B}"/>
                </a:ext>
              </a:extLst>
            </p:cNvPr>
            <p:cNvSpPr/>
            <p:nvPr/>
          </p:nvSpPr>
          <p:spPr>
            <a:xfrm>
              <a:off x="3969448" y="2443232"/>
              <a:ext cx="5282503" cy="4427468"/>
            </a:xfrm>
            <a:prstGeom prst="roundRect">
              <a:avLst>
                <a:gd name="adj" fmla="val 4661"/>
              </a:avLst>
            </a:prstGeom>
            <a:solidFill>
              <a:srgbClr val="474D7B">
                <a:alpha val="25000"/>
              </a:srgbClr>
            </a:solidFill>
            <a:ln>
              <a:gradFill flip="none" rotWithShape="1">
                <a:gsLst>
                  <a:gs pos="84000">
                    <a:schemeClr val="bg1">
                      <a:alpha val="0"/>
                    </a:schemeClr>
                  </a:gs>
                  <a:gs pos="100000">
                    <a:schemeClr val="bg1">
                      <a:alpha val="10000"/>
                    </a:schemeClr>
                  </a:gs>
                </a:gsLst>
                <a:lin ang="18900000" scaled="1"/>
                <a:tileRect/>
              </a:gradFill>
            </a:ln>
            <a:effectLst/>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42" name="Rectangle: Rounded Corners 7">
              <a:extLst>
                <a:ext uri="{FF2B5EF4-FFF2-40B4-BE49-F238E27FC236}">
                  <a16:creationId xmlns:a16="http://schemas.microsoft.com/office/drawing/2014/main" id="{7AFE455F-AFAD-5AE7-B444-5EEEA46E5266}"/>
                </a:ext>
              </a:extLst>
            </p:cNvPr>
            <p:cNvSpPr/>
            <p:nvPr/>
          </p:nvSpPr>
          <p:spPr>
            <a:xfrm>
              <a:off x="3969448" y="2443232"/>
              <a:ext cx="5282503" cy="4427468"/>
            </a:xfrm>
            <a:prstGeom prst="roundRect">
              <a:avLst>
                <a:gd name="adj" fmla="val 4661"/>
              </a:avLst>
            </a:prstGeom>
            <a:gradFill flip="none" rotWithShape="1">
              <a:gsLst>
                <a:gs pos="100000">
                  <a:srgbClr val="C5E0FF">
                    <a:alpha val="16000"/>
                  </a:srgbClr>
                </a:gs>
                <a:gs pos="0">
                  <a:srgbClr val="C5E0FF">
                    <a:lumMod val="100000"/>
                    <a:alpha val="0"/>
                  </a:srgbClr>
                </a:gs>
              </a:gsLst>
              <a:path path="circle">
                <a:fillToRect l="100000" t="100000"/>
              </a:path>
              <a:tileRect r="-100000" b="-100000"/>
            </a:gradFill>
            <a:ln>
              <a:solidFill>
                <a:srgbClr val="FFFFFF">
                  <a:alpha val="9000"/>
                </a:srgbClr>
              </a:solidFill>
            </a:ln>
            <a:effectLst/>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20" name="Rectangle: Rounded Corners 8">
              <a:extLst>
                <a:ext uri="{FF2B5EF4-FFF2-40B4-BE49-F238E27FC236}">
                  <a16:creationId xmlns:a16="http://schemas.microsoft.com/office/drawing/2014/main" id="{E9C70958-0C8C-9267-1D95-5F2895A668C7}"/>
                </a:ext>
              </a:extLst>
            </p:cNvPr>
            <p:cNvSpPr/>
            <p:nvPr/>
          </p:nvSpPr>
          <p:spPr>
            <a:xfrm>
              <a:off x="3969448" y="2443232"/>
              <a:ext cx="5282503" cy="4427468"/>
            </a:xfrm>
            <a:prstGeom prst="roundRect">
              <a:avLst>
                <a:gd name="adj" fmla="val 4661"/>
              </a:avLst>
            </a:prstGeom>
            <a:noFill/>
            <a:ln>
              <a:gradFill flip="none" rotWithShape="1">
                <a:gsLst>
                  <a:gs pos="78000">
                    <a:schemeClr val="bg1">
                      <a:alpha val="0"/>
                    </a:schemeClr>
                  </a:gs>
                  <a:gs pos="100000">
                    <a:schemeClr val="bg1">
                      <a:alpha val="13000"/>
                    </a:schemeClr>
                  </a:gs>
                </a:gsLst>
                <a:lin ang="600000" scaled="0"/>
                <a:tileRect/>
              </a:gra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21" name="Rectangle: Rounded Corners 12">
              <a:extLst>
                <a:ext uri="{FF2B5EF4-FFF2-40B4-BE49-F238E27FC236}">
                  <a16:creationId xmlns:a16="http://schemas.microsoft.com/office/drawing/2014/main" id="{DC4B48DC-658F-49AB-F5F0-4A5F7FC3A8A8}"/>
                </a:ext>
              </a:extLst>
            </p:cNvPr>
            <p:cNvSpPr/>
            <p:nvPr/>
          </p:nvSpPr>
          <p:spPr>
            <a:xfrm>
              <a:off x="3969448" y="2443232"/>
              <a:ext cx="5282503" cy="4427468"/>
            </a:xfrm>
            <a:prstGeom prst="roundRect">
              <a:avLst>
                <a:gd name="adj" fmla="val 4661"/>
              </a:avLst>
            </a:prstGeom>
            <a:noFill/>
            <a:ln>
              <a:gradFill flip="none" rotWithShape="1">
                <a:gsLst>
                  <a:gs pos="0">
                    <a:schemeClr val="bg1">
                      <a:alpha val="15000"/>
                    </a:schemeClr>
                  </a:gs>
                  <a:gs pos="47000">
                    <a:schemeClr val="bg1">
                      <a:alpha val="0"/>
                    </a:schemeClr>
                  </a:gs>
                </a:gsLst>
                <a:lin ang="27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grpSp>
      <p:sp>
        <p:nvSpPr>
          <p:cNvPr id="3" name="Title 1">
            <a:extLst>
              <a:ext uri="{FF2B5EF4-FFF2-40B4-BE49-F238E27FC236}">
                <a16:creationId xmlns:a16="http://schemas.microsoft.com/office/drawing/2014/main" id="{D9132F63-4FE1-F984-2841-051AD08C7920}"/>
              </a:ext>
            </a:extLst>
          </p:cNvPr>
          <p:cNvSpPr txBox="1">
            <a:spLocks/>
          </p:cNvSpPr>
          <p:nvPr/>
        </p:nvSpPr>
        <p:spPr>
          <a:xfrm>
            <a:off x="566930" y="0"/>
            <a:ext cx="13496544" cy="1316736"/>
          </a:xfrm>
          <a:prstGeom prst="rect">
            <a:avLst/>
          </a:prstGeom>
        </p:spPr>
        <p:txBody>
          <a:bodyPr anchor="b" anchorCtr="0">
            <a:normAutofit/>
          </a:bodyPr>
          <a:lstStyle>
            <a:lvl1pPr algn="l" defTabSz="1097280" rtl="1" eaLnBrk="1" latinLnBrk="0" hangingPunct="1">
              <a:lnSpc>
                <a:spcPct val="90000"/>
              </a:lnSpc>
              <a:spcBef>
                <a:spcPct val="0"/>
              </a:spcBef>
              <a:buNone/>
              <a:defRPr sz="3840" b="1" i="0" kern="1200" spc="0" baseline="0">
                <a:solidFill>
                  <a:schemeClr val="tx1"/>
                </a:solidFill>
                <a:latin typeface="Aptos" panose="020B0004020202020204" pitchFamily="34" charset="0"/>
                <a:ea typeface="+mj-ea"/>
                <a:cs typeface="+mj-cs"/>
              </a:defRPr>
            </a:lvl1pPr>
          </a:lstStyle>
          <a:p>
            <a:pPr rtl="0"/>
            <a:r>
              <a:rPr lang="en-US" sz="4200">
                <a:solidFill>
                  <a:schemeClr val="bg1"/>
                </a:solidFill>
              </a:rPr>
              <a:t>Customers</a:t>
            </a:r>
          </a:p>
        </p:txBody>
      </p:sp>
      <p:sp>
        <p:nvSpPr>
          <p:cNvPr id="5" name="TextBox 4">
            <a:extLst>
              <a:ext uri="{FF2B5EF4-FFF2-40B4-BE49-F238E27FC236}">
                <a16:creationId xmlns:a16="http://schemas.microsoft.com/office/drawing/2014/main" id="{DC98A62F-6C13-706F-2AB9-889FCDE88D86}"/>
              </a:ext>
            </a:extLst>
          </p:cNvPr>
          <p:cNvSpPr txBox="1"/>
          <p:nvPr/>
        </p:nvSpPr>
        <p:spPr>
          <a:xfrm>
            <a:off x="700465" y="3342731"/>
            <a:ext cx="1452644" cy="301208"/>
          </a:xfrm>
          <a:prstGeom prst="rect">
            <a:avLst/>
          </a:prstGeom>
          <a:noFill/>
        </p:spPr>
        <p:txBody>
          <a:bodyPr wrap="square">
            <a:spAutoFit/>
          </a:bodyPr>
          <a:lstStyle>
            <a:defPPr>
              <a:defRPr lang="en-US"/>
            </a:defPPr>
            <a:lvl1pPr algn="ctr" defTabSz="1706842">
              <a:defRPr sz="2100" b="1" spc="20">
                <a:solidFill>
                  <a:srgbClr val="FF8B80"/>
                </a:solidFill>
                <a:latin typeface="Arial Nova" panose="020B0504020202020204" pitchFamily="34" charset="0"/>
              </a:defRPr>
            </a:lvl1pPr>
          </a:lstStyle>
          <a:p>
            <a:r>
              <a:rPr lang="en-US" sz="1300" spc="100">
                <a:solidFill>
                  <a:schemeClr val="bg2"/>
                </a:solidFill>
                <a:latin typeface="Aptos SemiBold" panose="020B0004020202020204" pitchFamily="34" charset="0"/>
              </a:rPr>
              <a:t>TECHNOLOGY</a:t>
            </a:r>
          </a:p>
        </p:txBody>
      </p:sp>
      <p:sp>
        <p:nvSpPr>
          <p:cNvPr id="6" name="TextBox 5">
            <a:extLst>
              <a:ext uri="{FF2B5EF4-FFF2-40B4-BE49-F238E27FC236}">
                <a16:creationId xmlns:a16="http://schemas.microsoft.com/office/drawing/2014/main" id="{CA61EFD8-B09E-60A2-2816-85EDF0EBB027}"/>
              </a:ext>
            </a:extLst>
          </p:cNvPr>
          <p:cNvSpPr txBox="1"/>
          <p:nvPr/>
        </p:nvSpPr>
        <p:spPr>
          <a:xfrm>
            <a:off x="2366497" y="3342731"/>
            <a:ext cx="1452644" cy="301208"/>
          </a:xfrm>
          <a:prstGeom prst="rect">
            <a:avLst/>
          </a:prstGeom>
          <a:noFill/>
        </p:spPr>
        <p:txBody>
          <a:bodyPr wrap="square">
            <a:spAutoFit/>
          </a:bodyPr>
          <a:lstStyle>
            <a:defPPr>
              <a:defRPr lang="en-US"/>
            </a:defPPr>
            <a:lvl1pPr algn="ctr" defTabSz="1706842">
              <a:defRPr sz="2100" b="1" spc="20">
                <a:solidFill>
                  <a:srgbClr val="FF8B80"/>
                </a:solidFill>
                <a:latin typeface="Arial Nova" panose="020B0504020202020204" pitchFamily="34" charset="0"/>
              </a:defRPr>
            </a:lvl1pPr>
          </a:lstStyle>
          <a:p>
            <a:r>
              <a:rPr lang="en-US" sz="1300" spc="100">
                <a:solidFill>
                  <a:schemeClr val="bg2"/>
                </a:solidFill>
                <a:latin typeface="Aptos SemiBold" panose="020B0004020202020204" pitchFamily="34" charset="0"/>
              </a:rPr>
              <a:t>RETAIL</a:t>
            </a:r>
          </a:p>
        </p:txBody>
      </p:sp>
      <p:sp>
        <p:nvSpPr>
          <p:cNvPr id="7" name="TextBox 6">
            <a:extLst>
              <a:ext uri="{FF2B5EF4-FFF2-40B4-BE49-F238E27FC236}">
                <a16:creationId xmlns:a16="http://schemas.microsoft.com/office/drawing/2014/main" id="{EAC4A0DD-058C-22D6-E88D-445AF9CF88F8}"/>
              </a:ext>
            </a:extLst>
          </p:cNvPr>
          <p:cNvSpPr txBox="1"/>
          <p:nvPr/>
        </p:nvSpPr>
        <p:spPr>
          <a:xfrm>
            <a:off x="4032530" y="3342731"/>
            <a:ext cx="1452644" cy="301208"/>
          </a:xfrm>
          <a:prstGeom prst="rect">
            <a:avLst/>
          </a:prstGeom>
          <a:noFill/>
        </p:spPr>
        <p:txBody>
          <a:bodyPr wrap="square">
            <a:spAutoFit/>
          </a:bodyPr>
          <a:lstStyle>
            <a:defPPr>
              <a:defRPr lang="en-US"/>
            </a:defPPr>
            <a:lvl1pPr algn="ctr" defTabSz="1706842">
              <a:defRPr sz="2100" b="1" spc="20">
                <a:solidFill>
                  <a:srgbClr val="FF8B80"/>
                </a:solidFill>
                <a:latin typeface="Arial Nova" panose="020B0504020202020204" pitchFamily="34" charset="0"/>
              </a:defRPr>
            </a:lvl1pPr>
          </a:lstStyle>
          <a:p>
            <a:r>
              <a:rPr lang="en-US" sz="1300" spc="100">
                <a:solidFill>
                  <a:schemeClr val="bg2"/>
                </a:solidFill>
                <a:latin typeface="Aptos SemiBold" panose="020B0004020202020204" pitchFamily="34" charset="0"/>
              </a:rPr>
              <a:t>FINANCE</a:t>
            </a:r>
          </a:p>
        </p:txBody>
      </p:sp>
      <p:sp>
        <p:nvSpPr>
          <p:cNvPr id="8" name="TextBox 7">
            <a:extLst>
              <a:ext uri="{FF2B5EF4-FFF2-40B4-BE49-F238E27FC236}">
                <a16:creationId xmlns:a16="http://schemas.microsoft.com/office/drawing/2014/main" id="{C9D6C286-C782-FA29-D9A4-55BCAB10FEDC}"/>
              </a:ext>
            </a:extLst>
          </p:cNvPr>
          <p:cNvSpPr txBox="1"/>
          <p:nvPr/>
        </p:nvSpPr>
        <p:spPr>
          <a:xfrm>
            <a:off x="5702211" y="3342731"/>
            <a:ext cx="1452644" cy="301208"/>
          </a:xfrm>
          <a:prstGeom prst="rect">
            <a:avLst/>
          </a:prstGeom>
          <a:noFill/>
        </p:spPr>
        <p:txBody>
          <a:bodyPr wrap="square">
            <a:spAutoFit/>
          </a:bodyPr>
          <a:lstStyle>
            <a:defPPr>
              <a:defRPr lang="en-US"/>
            </a:defPPr>
            <a:lvl1pPr algn="ctr" defTabSz="1706842">
              <a:defRPr sz="2100" b="1" spc="20">
                <a:solidFill>
                  <a:srgbClr val="FF8B80"/>
                </a:solidFill>
                <a:latin typeface="Arial Nova" panose="020B0504020202020204" pitchFamily="34" charset="0"/>
              </a:defRPr>
            </a:lvl1pPr>
          </a:lstStyle>
          <a:p>
            <a:r>
              <a:rPr lang="en-US" sz="1300" spc="100">
                <a:solidFill>
                  <a:schemeClr val="bg2"/>
                </a:solidFill>
                <a:latin typeface="Aptos SemiBold" panose="020B0004020202020204" pitchFamily="34" charset="0"/>
              </a:rPr>
              <a:t>HEALTH</a:t>
            </a:r>
          </a:p>
        </p:txBody>
      </p:sp>
      <p:pic>
        <p:nvPicPr>
          <p:cNvPr id="9" name="Image 1" descr=" ">
            <a:extLst>
              <a:ext uri="{FF2B5EF4-FFF2-40B4-BE49-F238E27FC236}">
                <a16:creationId xmlns:a16="http://schemas.microsoft.com/office/drawing/2014/main" id="{2B8867AC-79AF-4D58-828C-621256ACD94D}"/>
              </a:ext>
            </a:extLst>
          </p:cNvPr>
          <p:cNvPicPr>
            <a:picLocks noChangeAspect="1"/>
          </p:cNvPicPr>
          <p:nvPr/>
        </p:nvPicPr>
        <p:blipFill>
          <a:blip r:embed="rId3">
            <a:alphaModFix amt="65000"/>
            <a:extLst>
              <a:ext uri="{96DAC541-7B7A-43D3-8B79-37D633B846F1}">
                <asvg:svgBlip xmlns:asvg="http://schemas.microsoft.com/office/drawing/2016/SVG/main" r:embed="rId4"/>
              </a:ext>
            </a:extLst>
          </a:blip>
          <a:stretch>
            <a:fillRect/>
          </a:stretch>
        </p:blipFill>
        <p:spPr>
          <a:xfrm>
            <a:off x="643494" y="5542177"/>
            <a:ext cx="1566586" cy="838860"/>
          </a:xfrm>
          <a:prstGeom prst="rect">
            <a:avLst/>
          </a:prstGeom>
        </p:spPr>
      </p:pic>
      <p:pic>
        <p:nvPicPr>
          <p:cNvPr id="10" name="Image 1" descr=" ">
            <a:extLst>
              <a:ext uri="{FF2B5EF4-FFF2-40B4-BE49-F238E27FC236}">
                <a16:creationId xmlns:a16="http://schemas.microsoft.com/office/drawing/2014/main" id="{77F897F5-FD60-2037-741C-43448C66E1CC}"/>
              </a:ext>
            </a:extLst>
          </p:cNvPr>
          <p:cNvPicPr>
            <a:picLocks noChangeAspect="1"/>
          </p:cNvPicPr>
          <p:nvPr/>
        </p:nvPicPr>
        <p:blipFill>
          <a:blip r:embed="rId3">
            <a:alphaModFix amt="65000"/>
            <a:extLst>
              <a:ext uri="{96DAC541-7B7A-43D3-8B79-37D633B846F1}">
                <asvg:svgBlip xmlns:asvg="http://schemas.microsoft.com/office/drawing/2016/SVG/main" r:embed="rId4"/>
              </a:ext>
            </a:extLst>
          </a:blip>
          <a:stretch>
            <a:fillRect/>
          </a:stretch>
        </p:blipFill>
        <p:spPr>
          <a:xfrm>
            <a:off x="643494" y="3731560"/>
            <a:ext cx="1566586" cy="838860"/>
          </a:xfrm>
          <a:prstGeom prst="rect">
            <a:avLst/>
          </a:prstGeom>
        </p:spPr>
      </p:pic>
      <p:pic>
        <p:nvPicPr>
          <p:cNvPr id="11" name="Image 1" descr=" ">
            <a:extLst>
              <a:ext uri="{FF2B5EF4-FFF2-40B4-BE49-F238E27FC236}">
                <a16:creationId xmlns:a16="http://schemas.microsoft.com/office/drawing/2014/main" id="{7F205BFF-F911-BF04-BB49-6D3D883DCC53}"/>
              </a:ext>
            </a:extLst>
          </p:cNvPr>
          <p:cNvPicPr>
            <a:picLocks noChangeAspect="1"/>
          </p:cNvPicPr>
          <p:nvPr/>
        </p:nvPicPr>
        <p:blipFill>
          <a:blip r:embed="rId3">
            <a:alphaModFix amt="65000"/>
            <a:extLst>
              <a:ext uri="{96DAC541-7B7A-43D3-8B79-37D633B846F1}">
                <asvg:svgBlip xmlns:asvg="http://schemas.microsoft.com/office/drawing/2016/SVG/main" r:embed="rId4"/>
              </a:ext>
            </a:extLst>
          </a:blip>
          <a:stretch>
            <a:fillRect/>
          </a:stretch>
        </p:blipFill>
        <p:spPr>
          <a:xfrm>
            <a:off x="643494" y="4636868"/>
            <a:ext cx="1566586" cy="838860"/>
          </a:xfrm>
          <a:prstGeom prst="rect">
            <a:avLst/>
          </a:prstGeom>
        </p:spPr>
      </p:pic>
      <p:pic>
        <p:nvPicPr>
          <p:cNvPr id="12" name="Image 1" descr=" ">
            <a:extLst>
              <a:ext uri="{FF2B5EF4-FFF2-40B4-BE49-F238E27FC236}">
                <a16:creationId xmlns:a16="http://schemas.microsoft.com/office/drawing/2014/main" id="{57CC2691-54CB-7CDE-9CF7-1C1736763B73}"/>
              </a:ext>
            </a:extLst>
          </p:cNvPr>
          <p:cNvPicPr>
            <a:picLocks noChangeAspect="1"/>
          </p:cNvPicPr>
          <p:nvPr/>
        </p:nvPicPr>
        <p:blipFill>
          <a:blip r:embed="rId3">
            <a:alphaModFix amt="65000"/>
            <a:extLst>
              <a:ext uri="{96DAC541-7B7A-43D3-8B79-37D633B846F1}">
                <asvg:svgBlip xmlns:asvg="http://schemas.microsoft.com/office/drawing/2016/SVG/main" r:embed="rId4"/>
              </a:ext>
            </a:extLst>
          </a:blip>
          <a:stretch>
            <a:fillRect/>
          </a:stretch>
        </p:blipFill>
        <p:spPr>
          <a:xfrm>
            <a:off x="643494" y="6447486"/>
            <a:ext cx="1566586" cy="838860"/>
          </a:xfrm>
          <a:prstGeom prst="rect">
            <a:avLst/>
          </a:prstGeom>
        </p:spPr>
      </p:pic>
      <p:pic>
        <p:nvPicPr>
          <p:cNvPr id="13" name="Image 1" descr=" ">
            <a:extLst>
              <a:ext uri="{FF2B5EF4-FFF2-40B4-BE49-F238E27FC236}">
                <a16:creationId xmlns:a16="http://schemas.microsoft.com/office/drawing/2014/main" id="{FF230030-53FE-6799-D7CC-DE110361D42F}"/>
              </a:ext>
            </a:extLst>
          </p:cNvPr>
          <p:cNvPicPr>
            <a:picLocks noChangeAspect="1"/>
          </p:cNvPicPr>
          <p:nvPr/>
        </p:nvPicPr>
        <p:blipFill>
          <a:blip r:embed="rId3">
            <a:alphaModFix amt="65000"/>
            <a:extLst>
              <a:ext uri="{96DAC541-7B7A-43D3-8B79-37D633B846F1}">
                <asvg:svgBlip xmlns:asvg="http://schemas.microsoft.com/office/drawing/2016/SVG/main" r:embed="rId4"/>
              </a:ext>
            </a:extLst>
          </a:blip>
          <a:stretch>
            <a:fillRect/>
          </a:stretch>
        </p:blipFill>
        <p:spPr>
          <a:xfrm>
            <a:off x="2309526" y="3731560"/>
            <a:ext cx="1566586" cy="838860"/>
          </a:xfrm>
          <a:prstGeom prst="rect">
            <a:avLst/>
          </a:prstGeom>
        </p:spPr>
      </p:pic>
      <p:pic>
        <p:nvPicPr>
          <p:cNvPr id="14" name="Image 1" descr=" ">
            <a:extLst>
              <a:ext uri="{FF2B5EF4-FFF2-40B4-BE49-F238E27FC236}">
                <a16:creationId xmlns:a16="http://schemas.microsoft.com/office/drawing/2014/main" id="{3A93A7A3-E8D4-BEBF-FC48-5CED40DB6B01}"/>
              </a:ext>
            </a:extLst>
          </p:cNvPr>
          <p:cNvPicPr>
            <a:picLocks noChangeAspect="1"/>
          </p:cNvPicPr>
          <p:nvPr/>
        </p:nvPicPr>
        <p:blipFill>
          <a:blip r:embed="rId3">
            <a:alphaModFix amt="65000"/>
            <a:extLst>
              <a:ext uri="{96DAC541-7B7A-43D3-8B79-37D633B846F1}">
                <asvg:svgBlip xmlns:asvg="http://schemas.microsoft.com/office/drawing/2016/SVG/main" r:embed="rId4"/>
              </a:ext>
            </a:extLst>
          </a:blip>
          <a:stretch>
            <a:fillRect/>
          </a:stretch>
        </p:blipFill>
        <p:spPr>
          <a:xfrm>
            <a:off x="2309526" y="4636868"/>
            <a:ext cx="1566586" cy="838860"/>
          </a:xfrm>
          <a:prstGeom prst="rect">
            <a:avLst/>
          </a:prstGeom>
        </p:spPr>
      </p:pic>
      <p:pic>
        <p:nvPicPr>
          <p:cNvPr id="15" name="Image 1" descr=" ">
            <a:extLst>
              <a:ext uri="{FF2B5EF4-FFF2-40B4-BE49-F238E27FC236}">
                <a16:creationId xmlns:a16="http://schemas.microsoft.com/office/drawing/2014/main" id="{908BC866-89CE-94D6-7E6D-B925CFF170FD}"/>
              </a:ext>
            </a:extLst>
          </p:cNvPr>
          <p:cNvPicPr>
            <a:picLocks noChangeAspect="1"/>
          </p:cNvPicPr>
          <p:nvPr/>
        </p:nvPicPr>
        <p:blipFill>
          <a:blip r:embed="rId3">
            <a:alphaModFix amt="65000"/>
            <a:extLst>
              <a:ext uri="{96DAC541-7B7A-43D3-8B79-37D633B846F1}">
                <asvg:svgBlip xmlns:asvg="http://schemas.microsoft.com/office/drawing/2016/SVG/main" r:embed="rId4"/>
              </a:ext>
            </a:extLst>
          </a:blip>
          <a:stretch>
            <a:fillRect/>
          </a:stretch>
        </p:blipFill>
        <p:spPr>
          <a:xfrm>
            <a:off x="2309526" y="5542177"/>
            <a:ext cx="1566586" cy="838860"/>
          </a:xfrm>
          <a:prstGeom prst="rect">
            <a:avLst/>
          </a:prstGeom>
        </p:spPr>
      </p:pic>
      <p:pic>
        <p:nvPicPr>
          <p:cNvPr id="16" name="Image 1" descr=" ">
            <a:extLst>
              <a:ext uri="{FF2B5EF4-FFF2-40B4-BE49-F238E27FC236}">
                <a16:creationId xmlns:a16="http://schemas.microsoft.com/office/drawing/2014/main" id="{8C3572ED-C852-4181-21F4-9303FC540562}"/>
              </a:ext>
            </a:extLst>
          </p:cNvPr>
          <p:cNvPicPr>
            <a:picLocks noChangeAspect="1"/>
          </p:cNvPicPr>
          <p:nvPr/>
        </p:nvPicPr>
        <p:blipFill>
          <a:blip r:embed="rId3">
            <a:alphaModFix amt="65000"/>
            <a:extLst>
              <a:ext uri="{96DAC541-7B7A-43D3-8B79-37D633B846F1}">
                <asvg:svgBlip xmlns:asvg="http://schemas.microsoft.com/office/drawing/2016/SVG/main" r:embed="rId4"/>
              </a:ext>
            </a:extLst>
          </a:blip>
          <a:stretch>
            <a:fillRect/>
          </a:stretch>
        </p:blipFill>
        <p:spPr>
          <a:xfrm>
            <a:off x="2309526" y="6447486"/>
            <a:ext cx="1566586" cy="838860"/>
          </a:xfrm>
          <a:prstGeom prst="rect">
            <a:avLst/>
          </a:prstGeom>
        </p:spPr>
      </p:pic>
      <p:pic>
        <p:nvPicPr>
          <p:cNvPr id="17" name="Image 1" descr=" ">
            <a:extLst>
              <a:ext uri="{FF2B5EF4-FFF2-40B4-BE49-F238E27FC236}">
                <a16:creationId xmlns:a16="http://schemas.microsoft.com/office/drawing/2014/main" id="{44E1D63F-3EBF-DB7D-32F1-A744ED28E318}"/>
              </a:ext>
            </a:extLst>
          </p:cNvPr>
          <p:cNvPicPr>
            <a:picLocks noChangeAspect="1"/>
          </p:cNvPicPr>
          <p:nvPr/>
        </p:nvPicPr>
        <p:blipFill>
          <a:blip r:embed="rId3">
            <a:alphaModFix amt="65000"/>
            <a:extLst>
              <a:ext uri="{96DAC541-7B7A-43D3-8B79-37D633B846F1}">
                <asvg:svgBlip xmlns:asvg="http://schemas.microsoft.com/office/drawing/2016/SVG/main" r:embed="rId4"/>
              </a:ext>
            </a:extLst>
          </a:blip>
          <a:stretch>
            <a:fillRect/>
          </a:stretch>
        </p:blipFill>
        <p:spPr>
          <a:xfrm>
            <a:off x="3975559" y="3731560"/>
            <a:ext cx="1566586" cy="838860"/>
          </a:xfrm>
          <a:prstGeom prst="rect">
            <a:avLst/>
          </a:prstGeom>
        </p:spPr>
      </p:pic>
      <p:pic>
        <p:nvPicPr>
          <p:cNvPr id="18" name="Image 1" descr=" ">
            <a:extLst>
              <a:ext uri="{FF2B5EF4-FFF2-40B4-BE49-F238E27FC236}">
                <a16:creationId xmlns:a16="http://schemas.microsoft.com/office/drawing/2014/main" id="{36B21EF4-632F-7036-2314-4BF78AEE066F}"/>
              </a:ext>
            </a:extLst>
          </p:cNvPr>
          <p:cNvPicPr>
            <a:picLocks noChangeAspect="1"/>
          </p:cNvPicPr>
          <p:nvPr/>
        </p:nvPicPr>
        <p:blipFill>
          <a:blip r:embed="rId3">
            <a:alphaModFix amt="65000"/>
            <a:extLst>
              <a:ext uri="{96DAC541-7B7A-43D3-8B79-37D633B846F1}">
                <asvg:svgBlip xmlns:asvg="http://schemas.microsoft.com/office/drawing/2016/SVG/main" r:embed="rId4"/>
              </a:ext>
            </a:extLst>
          </a:blip>
          <a:stretch>
            <a:fillRect/>
          </a:stretch>
        </p:blipFill>
        <p:spPr>
          <a:xfrm>
            <a:off x="3975559" y="4636868"/>
            <a:ext cx="1566586" cy="838860"/>
          </a:xfrm>
          <a:prstGeom prst="rect">
            <a:avLst/>
          </a:prstGeom>
        </p:spPr>
      </p:pic>
      <p:pic>
        <p:nvPicPr>
          <p:cNvPr id="19" name="Image 1" descr=" ">
            <a:extLst>
              <a:ext uri="{FF2B5EF4-FFF2-40B4-BE49-F238E27FC236}">
                <a16:creationId xmlns:a16="http://schemas.microsoft.com/office/drawing/2014/main" id="{8CBD2D4E-E92D-1CF4-2FB3-E4EB4A2A585A}"/>
              </a:ext>
            </a:extLst>
          </p:cNvPr>
          <p:cNvPicPr>
            <a:picLocks noChangeAspect="1"/>
          </p:cNvPicPr>
          <p:nvPr/>
        </p:nvPicPr>
        <p:blipFill>
          <a:blip r:embed="rId3">
            <a:alphaModFix amt="65000"/>
            <a:extLst>
              <a:ext uri="{96DAC541-7B7A-43D3-8B79-37D633B846F1}">
                <asvg:svgBlip xmlns:asvg="http://schemas.microsoft.com/office/drawing/2016/SVG/main" r:embed="rId4"/>
              </a:ext>
            </a:extLst>
          </a:blip>
          <a:stretch>
            <a:fillRect/>
          </a:stretch>
        </p:blipFill>
        <p:spPr>
          <a:xfrm>
            <a:off x="3975559" y="6447486"/>
            <a:ext cx="1566586" cy="838860"/>
          </a:xfrm>
          <a:prstGeom prst="rect">
            <a:avLst/>
          </a:prstGeom>
        </p:spPr>
      </p:pic>
      <p:pic>
        <p:nvPicPr>
          <p:cNvPr id="20" name="Image 1" descr=" ">
            <a:extLst>
              <a:ext uri="{FF2B5EF4-FFF2-40B4-BE49-F238E27FC236}">
                <a16:creationId xmlns:a16="http://schemas.microsoft.com/office/drawing/2014/main" id="{19607463-4720-A1A0-CA79-33638E651CC2}"/>
              </a:ext>
            </a:extLst>
          </p:cNvPr>
          <p:cNvPicPr>
            <a:picLocks noChangeAspect="1"/>
          </p:cNvPicPr>
          <p:nvPr/>
        </p:nvPicPr>
        <p:blipFill>
          <a:blip r:embed="rId3">
            <a:alphaModFix amt="65000"/>
            <a:extLst>
              <a:ext uri="{96DAC541-7B7A-43D3-8B79-37D633B846F1}">
                <asvg:svgBlip xmlns:asvg="http://schemas.microsoft.com/office/drawing/2016/SVG/main" r:embed="rId4"/>
              </a:ext>
            </a:extLst>
          </a:blip>
          <a:stretch>
            <a:fillRect/>
          </a:stretch>
        </p:blipFill>
        <p:spPr>
          <a:xfrm>
            <a:off x="5645239" y="3731560"/>
            <a:ext cx="1566586" cy="838860"/>
          </a:xfrm>
          <a:prstGeom prst="rect">
            <a:avLst/>
          </a:prstGeom>
        </p:spPr>
      </p:pic>
      <p:pic>
        <p:nvPicPr>
          <p:cNvPr id="21" name="Image 1" descr=" ">
            <a:extLst>
              <a:ext uri="{FF2B5EF4-FFF2-40B4-BE49-F238E27FC236}">
                <a16:creationId xmlns:a16="http://schemas.microsoft.com/office/drawing/2014/main" id="{442947BF-6985-721A-A75F-D9714533651A}"/>
              </a:ext>
            </a:extLst>
          </p:cNvPr>
          <p:cNvPicPr>
            <a:picLocks noChangeAspect="1"/>
          </p:cNvPicPr>
          <p:nvPr/>
        </p:nvPicPr>
        <p:blipFill>
          <a:blip r:embed="rId3">
            <a:alphaModFix amt="65000"/>
            <a:extLst>
              <a:ext uri="{96DAC541-7B7A-43D3-8B79-37D633B846F1}">
                <asvg:svgBlip xmlns:asvg="http://schemas.microsoft.com/office/drawing/2016/SVG/main" r:embed="rId4"/>
              </a:ext>
            </a:extLst>
          </a:blip>
          <a:stretch>
            <a:fillRect/>
          </a:stretch>
        </p:blipFill>
        <p:spPr>
          <a:xfrm>
            <a:off x="5645239" y="4636868"/>
            <a:ext cx="1566586" cy="838860"/>
          </a:xfrm>
          <a:prstGeom prst="rect">
            <a:avLst/>
          </a:prstGeom>
        </p:spPr>
      </p:pic>
      <p:pic>
        <p:nvPicPr>
          <p:cNvPr id="22" name="Image 1" descr=" ">
            <a:extLst>
              <a:ext uri="{FF2B5EF4-FFF2-40B4-BE49-F238E27FC236}">
                <a16:creationId xmlns:a16="http://schemas.microsoft.com/office/drawing/2014/main" id="{E10F80D7-D2B9-210F-0707-0E7ECA49C4FB}"/>
              </a:ext>
            </a:extLst>
          </p:cNvPr>
          <p:cNvPicPr>
            <a:picLocks noChangeAspect="1"/>
          </p:cNvPicPr>
          <p:nvPr/>
        </p:nvPicPr>
        <p:blipFill>
          <a:blip r:embed="rId3">
            <a:alphaModFix amt="65000"/>
            <a:extLst>
              <a:ext uri="{96DAC541-7B7A-43D3-8B79-37D633B846F1}">
                <asvg:svgBlip xmlns:asvg="http://schemas.microsoft.com/office/drawing/2016/SVG/main" r:embed="rId4"/>
              </a:ext>
            </a:extLst>
          </a:blip>
          <a:stretch>
            <a:fillRect/>
          </a:stretch>
        </p:blipFill>
        <p:spPr>
          <a:xfrm>
            <a:off x="5645239" y="5542177"/>
            <a:ext cx="1566586" cy="838860"/>
          </a:xfrm>
          <a:prstGeom prst="rect">
            <a:avLst/>
          </a:prstGeom>
        </p:spPr>
      </p:pic>
      <p:pic>
        <p:nvPicPr>
          <p:cNvPr id="23" name="Image 1" descr=" ">
            <a:extLst>
              <a:ext uri="{FF2B5EF4-FFF2-40B4-BE49-F238E27FC236}">
                <a16:creationId xmlns:a16="http://schemas.microsoft.com/office/drawing/2014/main" id="{18FE0086-3AC2-5A60-E5FE-57E21C2B0516}"/>
              </a:ext>
            </a:extLst>
          </p:cNvPr>
          <p:cNvPicPr>
            <a:picLocks noChangeAspect="1"/>
          </p:cNvPicPr>
          <p:nvPr/>
        </p:nvPicPr>
        <p:blipFill>
          <a:blip r:embed="rId3">
            <a:alphaModFix amt="65000"/>
            <a:extLst>
              <a:ext uri="{96DAC541-7B7A-43D3-8B79-37D633B846F1}">
                <asvg:svgBlip xmlns:asvg="http://schemas.microsoft.com/office/drawing/2016/SVG/main" r:embed="rId4"/>
              </a:ext>
            </a:extLst>
          </a:blip>
          <a:stretch>
            <a:fillRect/>
          </a:stretch>
        </p:blipFill>
        <p:spPr>
          <a:xfrm>
            <a:off x="5645239" y="6447486"/>
            <a:ext cx="1566586" cy="838861"/>
          </a:xfrm>
          <a:prstGeom prst="rect">
            <a:avLst/>
          </a:prstGeom>
        </p:spPr>
      </p:pic>
      <p:pic>
        <p:nvPicPr>
          <p:cNvPr id="45" name="Image 1" descr=" ">
            <a:extLst>
              <a:ext uri="{FF2B5EF4-FFF2-40B4-BE49-F238E27FC236}">
                <a16:creationId xmlns:a16="http://schemas.microsoft.com/office/drawing/2014/main" id="{E4035A07-C0D2-1CA0-E507-01D04A493830}"/>
              </a:ext>
            </a:extLst>
          </p:cNvPr>
          <p:cNvPicPr>
            <a:picLocks noChangeAspect="1"/>
          </p:cNvPicPr>
          <p:nvPr/>
        </p:nvPicPr>
        <p:blipFill>
          <a:blip r:embed="rId3">
            <a:alphaModFix amt="65000"/>
            <a:extLst>
              <a:ext uri="{96DAC541-7B7A-43D3-8B79-37D633B846F1}">
                <asvg:svgBlip xmlns:asvg="http://schemas.microsoft.com/office/drawing/2016/SVG/main" r:embed="rId4"/>
              </a:ext>
            </a:extLst>
          </a:blip>
          <a:stretch>
            <a:fillRect/>
          </a:stretch>
        </p:blipFill>
        <p:spPr>
          <a:xfrm>
            <a:off x="3975559" y="5542177"/>
            <a:ext cx="1566586" cy="838860"/>
          </a:xfrm>
          <a:prstGeom prst="rect">
            <a:avLst/>
          </a:prstGeom>
        </p:spPr>
      </p:pic>
      <p:sp>
        <p:nvSpPr>
          <p:cNvPr id="46" name="Freeform: Shape 401">
            <a:extLst>
              <a:ext uri="{FF2B5EF4-FFF2-40B4-BE49-F238E27FC236}">
                <a16:creationId xmlns:a16="http://schemas.microsoft.com/office/drawing/2014/main" id="{DC681181-3612-F0AD-612A-C58F3400EF7D}"/>
              </a:ext>
            </a:extLst>
          </p:cNvPr>
          <p:cNvSpPr/>
          <p:nvPr/>
        </p:nvSpPr>
        <p:spPr>
          <a:xfrm>
            <a:off x="1063225" y="4786326"/>
            <a:ext cx="727124" cy="509073"/>
          </a:xfrm>
          <a:custGeom>
            <a:avLst/>
            <a:gdLst>
              <a:gd name="connsiteX0" fmla="*/ 146050 w 548677"/>
              <a:gd name="connsiteY0" fmla="*/ 181292 h 384138"/>
              <a:gd name="connsiteX1" fmla="*/ 154679 w 548677"/>
              <a:gd name="connsiteY1" fmla="*/ 182018 h 384138"/>
              <a:gd name="connsiteX2" fmla="*/ 154679 w 548677"/>
              <a:gd name="connsiteY2" fmla="*/ 196474 h 384138"/>
              <a:gd name="connsiteX3" fmla="*/ 146090 w 548677"/>
              <a:gd name="connsiteY3" fmla="*/ 197624 h 384138"/>
              <a:gd name="connsiteX4" fmla="*/ 136776 w 548677"/>
              <a:gd name="connsiteY4" fmla="*/ 195769 h 384138"/>
              <a:gd name="connsiteX5" fmla="*/ 136756 w 548677"/>
              <a:gd name="connsiteY5" fmla="*/ 195769 h 384138"/>
              <a:gd name="connsiteX6" fmla="*/ 134921 w 548677"/>
              <a:gd name="connsiteY6" fmla="*/ 193874 h 384138"/>
              <a:gd name="connsiteX7" fmla="*/ 133973 w 548677"/>
              <a:gd name="connsiteY7" fmla="*/ 189740 h 384138"/>
              <a:gd name="connsiteX8" fmla="*/ 136816 w 548677"/>
              <a:gd name="connsiteY8" fmla="*/ 183591 h 384138"/>
              <a:gd name="connsiteX9" fmla="*/ 146050 w 548677"/>
              <a:gd name="connsiteY9" fmla="*/ 181292 h 384138"/>
              <a:gd name="connsiteX10" fmla="*/ 357122 w 548677"/>
              <a:gd name="connsiteY10" fmla="*/ 180224 h 384138"/>
              <a:gd name="connsiteX11" fmla="*/ 357122 w 548677"/>
              <a:gd name="connsiteY11" fmla="*/ 180244 h 384138"/>
              <a:gd name="connsiteX12" fmla="*/ 357119 w 548677"/>
              <a:gd name="connsiteY12" fmla="*/ 180234 h 384138"/>
              <a:gd name="connsiteX13" fmla="*/ 344964 w 548677"/>
              <a:gd name="connsiteY13" fmla="*/ 163107 h 384138"/>
              <a:gd name="connsiteX14" fmla="*/ 354118 w 548677"/>
              <a:gd name="connsiteY14" fmla="*/ 167522 h 384138"/>
              <a:gd name="connsiteX15" fmla="*/ 357119 w 548677"/>
              <a:gd name="connsiteY15" fmla="*/ 180234 h 384138"/>
              <a:gd name="connsiteX16" fmla="*/ 354118 w 548677"/>
              <a:gd name="connsiteY16" fmla="*/ 193007 h 384138"/>
              <a:gd name="connsiteX17" fmla="*/ 344964 w 548677"/>
              <a:gd name="connsiteY17" fmla="*/ 197482 h 384138"/>
              <a:gd name="connsiteX18" fmla="*/ 335851 w 548677"/>
              <a:gd name="connsiteY18" fmla="*/ 193027 h 384138"/>
              <a:gd name="connsiteX19" fmla="*/ 332888 w 548677"/>
              <a:gd name="connsiteY19" fmla="*/ 180244 h 384138"/>
              <a:gd name="connsiteX20" fmla="*/ 335851 w 548677"/>
              <a:gd name="connsiteY20" fmla="*/ 167522 h 384138"/>
              <a:gd name="connsiteX21" fmla="*/ 344964 w 548677"/>
              <a:gd name="connsiteY21" fmla="*/ 163107 h 384138"/>
              <a:gd name="connsiteX22" fmla="*/ 471821 w 548677"/>
              <a:gd name="connsiteY22" fmla="*/ 162885 h 384138"/>
              <a:gd name="connsiteX23" fmla="*/ 480732 w 548677"/>
              <a:gd name="connsiteY23" fmla="*/ 167502 h 384138"/>
              <a:gd name="connsiteX24" fmla="*/ 482829 w 548677"/>
              <a:gd name="connsiteY24" fmla="*/ 175002 h 384138"/>
              <a:gd name="connsiteX25" fmla="*/ 460147 w 548677"/>
              <a:gd name="connsiteY25" fmla="*/ 175002 h 384138"/>
              <a:gd name="connsiteX26" fmla="*/ 462728 w 548677"/>
              <a:gd name="connsiteY26" fmla="*/ 167502 h 384138"/>
              <a:gd name="connsiteX27" fmla="*/ 471821 w 548677"/>
              <a:gd name="connsiteY27" fmla="*/ 162885 h 384138"/>
              <a:gd name="connsiteX28" fmla="*/ 217180 w 548677"/>
              <a:gd name="connsiteY28" fmla="*/ 162885 h 384138"/>
              <a:gd name="connsiteX29" fmla="*/ 226092 w 548677"/>
              <a:gd name="connsiteY29" fmla="*/ 167502 h 384138"/>
              <a:gd name="connsiteX30" fmla="*/ 228188 w 548677"/>
              <a:gd name="connsiteY30" fmla="*/ 175002 h 384138"/>
              <a:gd name="connsiteX31" fmla="*/ 205507 w 548677"/>
              <a:gd name="connsiteY31" fmla="*/ 175002 h 384138"/>
              <a:gd name="connsiteX32" fmla="*/ 208087 w 548677"/>
              <a:gd name="connsiteY32" fmla="*/ 167502 h 384138"/>
              <a:gd name="connsiteX33" fmla="*/ 217180 w 548677"/>
              <a:gd name="connsiteY33" fmla="*/ 162885 h 384138"/>
              <a:gd name="connsiteX34" fmla="*/ 399683 w 548677"/>
              <a:gd name="connsiteY34" fmla="*/ 154961 h 384138"/>
              <a:gd name="connsiteX35" fmla="*/ 391477 w 548677"/>
              <a:gd name="connsiteY35" fmla="*/ 156272 h 384138"/>
              <a:gd name="connsiteX36" fmla="*/ 386114 w 548677"/>
              <a:gd name="connsiteY36" fmla="*/ 160244 h 384138"/>
              <a:gd name="connsiteX37" fmla="*/ 386114 w 548677"/>
              <a:gd name="connsiteY37" fmla="*/ 156373 h 384138"/>
              <a:gd name="connsiteX38" fmla="*/ 385187 w 548677"/>
              <a:gd name="connsiteY38" fmla="*/ 155405 h 384138"/>
              <a:gd name="connsiteX39" fmla="*/ 377041 w 548677"/>
              <a:gd name="connsiteY39" fmla="*/ 155405 h 384138"/>
              <a:gd name="connsiteX40" fmla="*/ 376134 w 548677"/>
              <a:gd name="connsiteY40" fmla="*/ 156373 h 384138"/>
              <a:gd name="connsiteX41" fmla="*/ 376134 w 548677"/>
              <a:gd name="connsiteY41" fmla="*/ 203753 h 384138"/>
              <a:gd name="connsiteX42" fmla="*/ 377102 w 548677"/>
              <a:gd name="connsiteY42" fmla="*/ 204720 h 384138"/>
              <a:gd name="connsiteX43" fmla="*/ 385449 w 548677"/>
              <a:gd name="connsiteY43" fmla="*/ 204720 h 384138"/>
              <a:gd name="connsiteX44" fmla="*/ 386416 w 548677"/>
              <a:gd name="connsiteY44" fmla="*/ 203753 h 384138"/>
              <a:gd name="connsiteX45" fmla="*/ 386416 w 548677"/>
              <a:gd name="connsiteY45" fmla="*/ 179962 h 384138"/>
              <a:gd name="connsiteX46" fmla="*/ 387465 w 548677"/>
              <a:gd name="connsiteY46" fmla="*/ 171615 h 384138"/>
              <a:gd name="connsiteX47" fmla="*/ 390247 w 548677"/>
              <a:gd name="connsiteY47" fmla="*/ 166937 h 384138"/>
              <a:gd name="connsiteX48" fmla="*/ 394179 w 548677"/>
              <a:gd name="connsiteY48" fmla="*/ 164578 h 384138"/>
              <a:gd name="connsiteX49" fmla="*/ 398453 w 548677"/>
              <a:gd name="connsiteY49" fmla="*/ 163974 h 384138"/>
              <a:gd name="connsiteX50" fmla="*/ 401941 w 548677"/>
              <a:gd name="connsiteY50" fmla="*/ 164397 h 384138"/>
              <a:gd name="connsiteX51" fmla="*/ 403110 w 548677"/>
              <a:gd name="connsiteY51" fmla="*/ 163530 h 384138"/>
              <a:gd name="connsiteX52" fmla="*/ 405464 w 548677"/>
              <a:gd name="connsiteY52" fmla="*/ 156983 h 384138"/>
              <a:gd name="connsiteX53" fmla="*/ 405469 w 548677"/>
              <a:gd name="connsiteY53" fmla="*/ 156998 h 384138"/>
              <a:gd name="connsiteX54" fmla="*/ 405509 w 548677"/>
              <a:gd name="connsiteY54" fmla="*/ 156857 h 384138"/>
              <a:gd name="connsiteX55" fmla="*/ 405464 w 548677"/>
              <a:gd name="connsiteY55" fmla="*/ 156983 h 384138"/>
              <a:gd name="connsiteX56" fmla="*/ 405026 w 548677"/>
              <a:gd name="connsiteY56" fmla="*/ 155869 h 384138"/>
              <a:gd name="connsiteX57" fmla="*/ 405005 w 548677"/>
              <a:gd name="connsiteY57" fmla="*/ 155869 h 384138"/>
              <a:gd name="connsiteX58" fmla="*/ 399683 w 548677"/>
              <a:gd name="connsiteY58" fmla="*/ 154961 h 384138"/>
              <a:gd name="connsiteX59" fmla="*/ 344944 w 548677"/>
              <a:gd name="connsiteY59" fmla="*/ 154477 h 384138"/>
              <a:gd name="connsiteX60" fmla="*/ 334863 w 548677"/>
              <a:gd name="connsiteY60" fmla="*/ 156494 h 384138"/>
              <a:gd name="connsiteX61" fmla="*/ 327646 w 548677"/>
              <a:gd name="connsiteY61" fmla="*/ 161978 h 384138"/>
              <a:gd name="connsiteX62" fmla="*/ 323371 w 548677"/>
              <a:gd name="connsiteY62" fmla="*/ 170143 h 384138"/>
              <a:gd name="connsiteX63" fmla="*/ 321980 w 548677"/>
              <a:gd name="connsiteY63" fmla="*/ 180244 h 384138"/>
              <a:gd name="connsiteX64" fmla="*/ 323371 w 548677"/>
              <a:gd name="connsiteY64" fmla="*/ 190345 h 384138"/>
              <a:gd name="connsiteX65" fmla="*/ 327646 w 548677"/>
              <a:gd name="connsiteY65" fmla="*/ 198511 h 384138"/>
              <a:gd name="connsiteX66" fmla="*/ 334863 w 548677"/>
              <a:gd name="connsiteY66" fmla="*/ 203954 h 384138"/>
              <a:gd name="connsiteX67" fmla="*/ 344944 w 548677"/>
              <a:gd name="connsiteY67" fmla="*/ 205930 h 384138"/>
              <a:gd name="connsiteX68" fmla="*/ 355005 w 548677"/>
              <a:gd name="connsiteY68" fmla="*/ 203954 h 384138"/>
              <a:gd name="connsiteX69" fmla="*/ 362222 w 548677"/>
              <a:gd name="connsiteY69" fmla="*/ 198511 h 384138"/>
              <a:gd name="connsiteX70" fmla="*/ 366497 w 548677"/>
              <a:gd name="connsiteY70" fmla="*/ 190345 h 384138"/>
              <a:gd name="connsiteX71" fmla="*/ 367868 w 548677"/>
              <a:gd name="connsiteY71" fmla="*/ 180244 h 384138"/>
              <a:gd name="connsiteX72" fmla="*/ 366497 w 548677"/>
              <a:gd name="connsiteY72" fmla="*/ 170143 h 384138"/>
              <a:gd name="connsiteX73" fmla="*/ 366517 w 548677"/>
              <a:gd name="connsiteY73" fmla="*/ 170143 h 384138"/>
              <a:gd name="connsiteX74" fmla="*/ 362243 w 548677"/>
              <a:gd name="connsiteY74" fmla="*/ 161978 h 384138"/>
              <a:gd name="connsiteX75" fmla="*/ 355025 w 548677"/>
              <a:gd name="connsiteY75" fmla="*/ 156494 h 384138"/>
              <a:gd name="connsiteX76" fmla="*/ 344944 w 548677"/>
              <a:gd name="connsiteY76" fmla="*/ 154477 h 384138"/>
              <a:gd name="connsiteX77" fmla="*/ 472567 w 548677"/>
              <a:gd name="connsiteY77" fmla="*/ 154457 h 384138"/>
              <a:gd name="connsiteX78" fmla="*/ 462063 w 548677"/>
              <a:gd name="connsiteY78" fmla="*/ 156494 h 384138"/>
              <a:gd name="connsiteX79" fmla="*/ 454744 w 548677"/>
              <a:gd name="connsiteY79" fmla="*/ 162078 h 384138"/>
              <a:gd name="connsiteX80" fmla="*/ 450429 w 548677"/>
              <a:gd name="connsiteY80" fmla="*/ 170345 h 384138"/>
              <a:gd name="connsiteX81" fmla="*/ 449038 w 548677"/>
              <a:gd name="connsiteY81" fmla="*/ 180486 h 384138"/>
              <a:gd name="connsiteX82" fmla="*/ 450470 w 548677"/>
              <a:gd name="connsiteY82" fmla="*/ 190647 h 384138"/>
              <a:gd name="connsiteX83" fmla="*/ 455087 w 548677"/>
              <a:gd name="connsiteY83" fmla="*/ 198732 h 384138"/>
              <a:gd name="connsiteX84" fmla="*/ 463091 w 548677"/>
              <a:gd name="connsiteY84" fmla="*/ 204035 h 384138"/>
              <a:gd name="connsiteX85" fmla="*/ 474643 w 548677"/>
              <a:gd name="connsiteY85" fmla="*/ 205910 h 384138"/>
              <a:gd name="connsiteX86" fmla="*/ 490652 w 548677"/>
              <a:gd name="connsiteY86" fmla="*/ 202724 h 384138"/>
              <a:gd name="connsiteX87" fmla="*/ 490914 w 548677"/>
              <a:gd name="connsiteY87" fmla="*/ 201212 h 384138"/>
              <a:gd name="connsiteX88" fmla="*/ 488837 w 548677"/>
              <a:gd name="connsiteY88" fmla="*/ 195386 h 384138"/>
              <a:gd name="connsiteX89" fmla="*/ 487648 w 548677"/>
              <a:gd name="connsiteY89" fmla="*/ 194821 h 384138"/>
              <a:gd name="connsiteX90" fmla="*/ 474583 w 548677"/>
              <a:gd name="connsiteY90" fmla="*/ 197180 h 384138"/>
              <a:gd name="connsiteX91" fmla="*/ 463696 w 548677"/>
              <a:gd name="connsiteY91" fmla="*/ 193430 h 384138"/>
              <a:gd name="connsiteX92" fmla="*/ 460006 w 548677"/>
              <a:gd name="connsiteY92" fmla="*/ 182845 h 384138"/>
              <a:gd name="connsiteX93" fmla="*/ 491861 w 548677"/>
              <a:gd name="connsiteY93" fmla="*/ 182845 h 384138"/>
              <a:gd name="connsiteX94" fmla="*/ 492789 w 548677"/>
              <a:gd name="connsiteY94" fmla="*/ 182039 h 384138"/>
              <a:gd name="connsiteX95" fmla="*/ 491841 w 548677"/>
              <a:gd name="connsiteY95" fmla="*/ 168349 h 384138"/>
              <a:gd name="connsiteX96" fmla="*/ 491801 w 548677"/>
              <a:gd name="connsiteY96" fmla="*/ 168349 h 384138"/>
              <a:gd name="connsiteX97" fmla="*/ 487728 w 548677"/>
              <a:gd name="connsiteY97" fmla="*/ 160909 h 384138"/>
              <a:gd name="connsiteX98" fmla="*/ 481680 w 548677"/>
              <a:gd name="connsiteY98" fmla="*/ 156312 h 384138"/>
              <a:gd name="connsiteX99" fmla="*/ 472567 w 548677"/>
              <a:gd name="connsiteY99" fmla="*/ 154457 h 384138"/>
              <a:gd name="connsiteX100" fmla="*/ 217926 w 548677"/>
              <a:gd name="connsiteY100" fmla="*/ 154457 h 384138"/>
              <a:gd name="connsiteX101" fmla="*/ 207422 w 548677"/>
              <a:gd name="connsiteY101" fmla="*/ 156494 h 384138"/>
              <a:gd name="connsiteX102" fmla="*/ 200103 w 548677"/>
              <a:gd name="connsiteY102" fmla="*/ 162078 h 384138"/>
              <a:gd name="connsiteX103" fmla="*/ 195789 w 548677"/>
              <a:gd name="connsiteY103" fmla="*/ 170345 h 384138"/>
              <a:gd name="connsiteX104" fmla="*/ 194398 w 548677"/>
              <a:gd name="connsiteY104" fmla="*/ 180486 h 384138"/>
              <a:gd name="connsiteX105" fmla="*/ 195849 w 548677"/>
              <a:gd name="connsiteY105" fmla="*/ 190647 h 384138"/>
              <a:gd name="connsiteX106" fmla="*/ 200446 w 548677"/>
              <a:gd name="connsiteY106" fmla="*/ 198732 h 384138"/>
              <a:gd name="connsiteX107" fmla="*/ 208450 w 548677"/>
              <a:gd name="connsiteY107" fmla="*/ 204035 h 384138"/>
              <a:gd name="connsiteX108" fmla="*/ 220003 w 548677"/>
              <a:gd name="connsiteY108" fmla="*/ 205910 h 384138"/>
              <a:gd name="connsiteX109" fmla="*/ 236011 w 548677"/>
              <a:gd name="connsiteY109" fmla="*/ 202724 h 384138"/>
              <a:gd name="connsiteX110" fmla="*/ 236273 w 548677"/>
              <a:gd name="connsiteY110" fmla="*/ 201212 h 384138"/>
              <a:gd name="connsiteX111" fmla="*/ 234197 w 548677"/>
              <a:gd name="connsiteY111" fmla="*/ 195386 h 384138"/>
              <a:gd name="connsiteX112" fmla="*/ 232987 w 548677"/>
              <a:gd name="connsiteY112" fmla="*/ 194821 h 384138"/>
              <a:gd name="connsiteX113" fmla="*/ 219922 w 548677"/>
              <a:gd name="connsiteY113" fmla="*/ 197180 h 384138"/>
              <a:gd name="connsiteX114" fmla="*/ 209035 w 548677"/>
              <a:gd name="connsiteY114" fmla="*/ 193430 h 384138"/>
              <a:gd name="connsiteX115" fmla="*/ 205345 w 548677"/>
              <a:gd name="connsiteY115" fmla="*/ 182845 h 384138"/>
              <a:gd name="connsiteX116" fmla="*/ 237201 w 548677"/>
              <a:gd name="connsiteY116" fmla="*/ 182845 h 384138"/>
              <a:gd name="connsiteX117" fmla="*/ 238128 w 548677"/>
              <a:gd name="connsiteY117" fmla="*/ 182039 h 384138"/>
              <a:gd name="connsiteX118" fmla="*/ 237181 w 548677"/>
              <a:gd name="connsiteY118" fmla="*/ 168349 h 384138"/>
              <a:gd name="connsiteX119" fmla="*/ 237160 w 548677"/>
              <a:gd name="connsiteY119" fmla="*/ 168349 h 384138"/>
              <a:gd name="connsiteX120" fmla="*/ 233088 w 548677"/>
              <a:gd name="connsiteY120" fmla="*/ 160909 h 384138"/>
              <a:gd name="connsiteX121" fmla="*/ 227039 w 548677"/>
              <a:gd name="connsiteY121" fmla="*/ 156312 h 384138"/>
              <a:gd name="connsiteX122" fmla="*/ 217926 w 548677"/>
              <a:gd name="connsiteY122" fmla="*/ 154457 h 384138"/>
              <a:gd name="connsiteX123" fmla="*/ 145143 w 548677"/>
              <a:gd name="connsiteY123" fmla="*/ 154397 h 384138"/>
              <a:gd name="connsiteX124" fmla="*/ 136615 w 548677"/>
              <a:gd name="connsiteY124" fmla="*/ 155183 h 384138"/>
              <a:gd name="connsiteX125" fmla="*/ 126816 w 548677"/>
              <a:gd name="connsiteY125" fmla="*/ 158772 h 384138"/>
              <a:gd name="connsiteX126" fmla="*/ 126534 w 548677"/>
              <a:gd name="connsiteY126" fmla="*/ 160042 h 384138"/>
              <a:gd name="connsiteX127" fmla="*/ 128792 w 548677"/>
              <a:gd name="connsiteY127" fmla="*/ 166091 h 384138"/>
              <a:gd name="connsiteX128" fmla="*/ 129840 w 548677"/>
              <a:gd name="connsiteY128" fmla="*/ 166615 h 384138"/>
              <a:gd name="connsiteX129" fmla="*/ 130364 w 548677"/>
              <a:gd name="connsiteY129" fmla="*/ 166353 h 384138"/>
              <a:gd name="connsiteX130" fmla="*/ 144215 w 548677"/>
              <a:gd name="connsiteY130" fmla="*/ 163127 h 384138"/>
              <a:gd name="connsiteX131" fmla="*/ 152079 w 548677"/>
              <a:gd name="connsiteY131" fmla="*/ 165183 h 384138"/>
              <a:gd name="connsiteX132" fmla="*/ 154699 w 548677"/>
              <a:gd name="connsiteY132" fmla="*/ 172764 h 384138"/>
              <a:gd name="connsiteX133" fmla="*/ 154699 w 548677"/>
              <a:gd name="connsiteY133" fmla="*/ 174115 h 384138"/>
              <a:gd name="connsiteX134" fmla="*/ 149457 w 548677"/>
              <a:gd name="connsiteY134" fmla="*/ 173490 h 384138"/>
              <a:gd name="connsiteX135" fmla="*/ 149417 w 548677"/>
              <a:gd name="connsiteY135" fmla="*/ 173409 h 384138"/>
              <a:gd name="connsiteX136" fmla="*/ 149417 w 548677"/>
              <a:gd name="connsiteY136" fmla="*/ 173389 h 384138"/>
              <a:gd name="connsiteX137" fmla="*/ 144457 w 548677"/>
              <a:gd name="connsiteY137" fmla="*/ 173248 h 384138"/>
              <a:gd name="connsiteX138" fmla="*/ 136635 w 548677"/>
              <a:gd name="connsiteY138" fmla="*/ 174256 h 384138"/>
              <a:gd name="connsiteX139" fmla="*/ 130002 w 548677"/>
              <a:gd name="connsiteY139" fmla="*/ 177341 h 384138"/>
              <a:gd name="connsiteX140" fmla="*/ 125385 w 548677"/>
              <a:gd name="connsiteY140" fmla="*/ 182583 h 384138"/>
              <a:gd name="connsiteX141" fmla="*/ 123691 w 548677"/>
              <a:gd name="connsiteY141" fmla="*/ 189922 h 384138"/>
              <a:gd name="connsiteX142" fmla="*/ 125143 w 548677"/>
              <a:gd name="connsiteY142" fmla="*/ 197180 h 384138"/>
              <a:gd name="connsiteX143" fmla="*/ 129296 w 548677"/>
              <a:gd name="connsiteY143" fmla="*/ 202160 h 384138"/>
              <a:gd name="connsiteX144" fmla="*/ 135768 w 548677"/>
              <a:gd name="connsiteY144" fmla="*/ 204962 h 384138"/>
              <a:gd name="connsiteX145" fmla="*/ 144195 w 548677"/>
              <a:gd name="connsiteY145" fmla="*/ 205829 h 384138"/>
              <a:gd name="connsiteX146" fmla="*/ 153853 w 548677"/>
              <a:gd name="connsiteY146" fmla="*/ 205023 h 384138"/>
              <a:gd name="connsiteX147" fmla="*/ 161857 w 548677"/>
              <a:gd name="connsiteY147" fmla="*/ 203470 h 384138"/>
              <a:gd name="connsiteX148" fmla="*/ 164095 w 548677"/>
              <a:gd name="connsiteY148" fmla="*/ 202906 h 384138"/>
              <a:gd name="connsiteX149" fmla="*/ 164821 w 548677"/>
              <a:gd name="connsiteY149" fmla="*/ 201858 h 384138"/>
              <a:gd name="connsiteX150" fmla="*/ 164821 w 548677"/>
              <a:gd name="connsiteY150" fmla="*/ 172825 h 384138"/>
              <a:gd name="connsiteX151" fmla="*/ 159740 w 548677"/>
              <a:gd name="connsiteY151" fmla="*/ 158792 h 384138"/>
              <a:gd name="connsiteX152" fmla="*/ 145143 w 548677"/>
              <a:gd name="connsiteY152" fmla="*/ 154397 h 384138"/>
              <a:gd name="connsiteX153" fmla="*/ 431679 w 548677"/>
              <a:gd name="connsiteY153" fmla="*/ 154356 h 384138"/>
              <a:gd name="connsiteX154" fmla="*/ 421215 w 548677"/>
              <a:gd name="connsiteY154" fmla="*/ 156373 h 384138"/>
              <a:gd name="connsiteX155" fmla="*/ 413655 w 548677"/>
              <a:gd name="connsiteY155" fmla="*/ 161857 h 384138"/>
              <a:gd name="connsiteX156" fmla="*/ 409078 w 548677"/>
              <a:gd name="connsiteY156" fmla="*/ 170022 h 384138"/>
              <a:gd name="connsiteX157" fmla="*/ 407546 w 548677"/>
              <a:gd name="connsiteY157" fmla="*/ 180143 h 384138"/>
              <a:gd name="connsiteX158" fmla="*/ 413796 w 548677"/>
              <a:gd name="connsiteY158" fmla="*/ 198853 h 384138"/>
              <a:gd name="connsiteX159" fmla="*/ 432345 w 548677"/>
              <a:gd name="connsiteY159" fmla="*/ 205829 h 384138"/>
              <a:gd name="connsiteX160" fmla="*/ 445651 w 548677"/>
              <a:gd name="connsiteY160" fmla="*/ 203450 h 384138"/>
              <a:gd name="connsiteX161" fmla="*/ 446034 w 548677"/>
              <a:gd name="connsiteY161" fmla="*/ 202341 h 384138"/>
              <a:gd name="connsiteX162" fmla="*/ 443716 w 548677"/>
              <a:gd name="connsiteY162" fmla="*/ 195970 h 384138"/>
              <a:gd name="connsiteX163" fmla="*/ 443716 w 548677"/>
              <a:gd name="connsiteY163" fmla="*/ 195950 h 384138"/>
              <a:gd name="connsiteX164" fmla="*/ 442506 w 548677"/>
              <a:gd name="connsiteY164" fmla="*/ 195386 h 384138"/>
              <a:gd name="connsiteX165" fmla="*/ 438131 w 548677"/>
              <a:gd name="connsiteY165" fmla="*/ 196636 h 384138"/>
              <a:gd name="connsiteX166" fmla="*/ 432990 w 548677"/>
              <a:gd name="connsiteY166" fmla="*/ 196998 h 384138"/>
              <a:gd name="connsiteX167" fmla="*/ 422244 w 548677"/>
              <a:gd name="connsiteY167" fmla="*/ 192966 h 384138"/>
              <a:gd name="connsiteX168" fmla="*/ 418211 w 548677"/>
              <a:gd name="connsiteY168" fmla="*/ 180123 h 384138"/>
              <a:gd name="connsiteX169" fmla="*/ 421820 w 548677"/>
              <a:gd name="connsiteY169" fmla="*/ 167744 h 384138"/>
              <a:gd name="connsiteX170" fmla="*/ 432244 w 548677"/>
              <a:gd name="connsiteY170" fmla="*/ 163147 h 384138"/>
              <a:gd name="connsiteX171" fmla="*/ 442183 w 548677"/>
              <a:gd name="connsiteY171" fmla="*/ 164578 h 384138"/>
              <a:gd name="connsiteX172" fmla="*/ 443272 w 548677"/>
              <a:gd name="connsiteY172" fmla="*/ 163933 h 384138"/>
              <a:gd name="connsiteX173" fmla="*/ 445591 w 548677"/>
              <a:gd name="connsiteY173" fmla="*/ 157522 h 384138"/>
              <a:gd name="connsiteX174" fmla="*/ 445006 w 548677"/>
              <a:gd name="connsiteY174" fmla="*/ 156413 h 384138"/>
              <a:gd name="connsiteX175" fmla="*/ 438736 w 548677"/>
              <a:gd name="connsiteY175" fmla="*/ 154820 h 384138"/>
              <a:gd name="connsiteX176" fmla="*/ 431679 w 548677"/>
              <a:gd name="connsiteY176" fmla="*/ 154356 h 384138"/>
              <a:gd name="connsiteX177" fmla="*/ 263451 w 548677"/>
              <a:gd name="connsiteY177" fmla="*/ 154316 h 384138"/>
              <a:gd name="connsiteX178" fmla="*/ 245951 w 548677"/>
              <a:gd name="connsiteY178" fmla="*/ 169458 h 384138"/>
              <a:gd name="connsiteX179" fmla="*/ 245951 w 548677"/>
              <a:gd name="connsiteY179" fmla="*/ 169659 h 384138"/>
              <a:gd name="connsiteX180" fmla="*/ 261314 w 548677"/>
              <a:gd name="connsiteY180" fmla="*/ 184236 h 384138"/>
              <a:gd name="connsiteX181" fmla="*/ 262503 w 548677"/>
              <a:gd name="connsiteY181" fmla="*/ 184599 h 384138"/>
              <a:gd name="connsiteX182" fmla="*/ 272584 w 548677"/>
              <a:gd name="connsiteY182" fmla="*/ 191494 h 384138"/>
              <a:gd name="connsiteX183" fmla="*/ 272584 w 548677"/>
              <a:gd name="connsiteY183" fmla="*/ 191676 h 384138"/>
              <a:gd name="connsiteX184" fmla="*/ 264661 w 548677"/>
              <a:gd name="connsiteY184" fmla="*/ 197765 h 384138"/>
              <a:gd name="connsiteX185" fmla="*/ 250165 w 548677"/>
              <a:gd name="connsiteY185" fmla="*/ 193591 h 384138"/>
              <a:gd name="connsiteX186" fmla="*/ 248310 w 548677"/>
              <a:gd name="connsiteY186" fmla="*/ 192422 h 384138"/>
              <a:gd name="connsiteX187" fmla="*/ 246838 w 548677"/>
              <a:gd name="connsiteY187" fmla="*/ 192926 h 384138"/>
              <a:gd name="connsiteX188" fmla="*/ 244620 w 548677"/>
              <a:gd name="connsiteY188" fmla="*/ 199095 h 384138"/>
              <a:gd name="connsiteX189" fmla="*/ 244640 w 548677"/>
              <a:gd name="connsiteY189" fmla="*/ 199095 h 384138"/>
              <a:gd name="connsiteX190" fmla="*/ 244882 w 548677"/>
              <a:gd name="connsiteY190" fmla="*/ 200345 h 384138"/>
              <a:gd name="connsiteX191" fmla="*/ 248007 w 548677"/>
              <a:gd name="connsiteY191" fmla="*/ 202241 h 384138"/>
              <a:gd name="connsiteX192" fmla="*/ 264419 w 548677"/>
              <a:gd name="connsiteY192" fmla="*/ 206071 h 384138"/>
              <a:gd name="connsiteX193" fmla="*/ 282665 w 548677"/>
              <a:gd name="connsiteY193" fmla="*/ 190446 h 384138"/>
              <a:gd name="connsiteX194" fmla="*/ 282665 w 548677"/>
              <a:gd name="connsiteY194" fmla="*/ 190265 h 384138"/>
              <a:gd name="connsiteX195" fmla="*/ 267382 w 548677"/>
              <a:gd name="connsiteY195" fmla="*/ 175788 h 384138"/>
              <a:gd name="connsiteX196" fmla="*/ 266415 w 548677"/>
              <a:gd name="connsiteY196" fmla="*/ 175486 h 384138"/>
              <a:gd name="connsiteX197" fmla="*/ 256011 w 548677"/>
              <a:gd name="connsiteY197" fmla="*/ 168429 h 384138"/>
              <a:gd name="connsiteX198" fmla="*/ 256011 w 548677"/>
              <a:gd name="connsiteY198" fmla="*/ 168248 h 384138"/>
              <a:gd name="connsiteX199" fmla="*/ 263189 w 548677"/>
              <a:gd name="connsiteY199" fmla="*/ 162784 h 384138"/>
              <a:gd name="connsiteX200" fmla="*/ 277484 w 548677"/>
              <a:gd name="connsiteY200" fmla="*/ 166433 h 384138"/>
              <a:gd name="connsiteX201" fmla="*/ 278975 w 548677"/>
              <a:gd name="connsiteY201" fmla="*/ 166091 h 384138"/>
              <a:gd name="connsiteX202" fmla="*/ 281254 w 548677"/>
              <a:gd name="connsiteY202" fmla="*/ 159921 h 384138"/>
              <a:gd name="connsiteX203" fmla="*/ 280709 w 548677"/>
              <a:gd name="connsiteY203" fmla="*/ 158651 h 384138"/>
              <a:gd name="connsiteX204" fmla="*/ 264580 w 548677"/>
              <a:gd name="connsiteY204" fmla="*/ 154316 h 384138"/>
              <a:gd name="connsiteX205" fmla="*/ 98751 w 548677"/>
              <a:gd name="connsiteY205" fmla="*/ 154316 h 384138"/>
              <a:gd name="connsiteX206" fmla="*/ 81251 w 548677"/>
              <a:gd name="connsiteY206" fmla="*/ 169458 h 384138"/>
              <a:gd name="connsiteX207" fmla="*/ 81251 w 548677"/>
              <a:gd name="connsiteY207" fmla="*/ 169659 h 384138"/>
              <a:gd name="connsiteX208" fmla="*/ 96614 w 548677"/>
              <a:gd name="connsiteY208" fmla="*/ 184236 h 384138"/>
              <a:gd name="connsiteX209" fmla="*/ 97804 w 548677"/>
              <a:gd name="connsiteY209" fmla="*/ 184599 h 384138"/>
              <a:gd name="connsiteX210" fmla="*/ 107884 w 548677"/>
              <a:gd name="connsiteY210" fmla="*/ 191494 h 384138"/>
              <a:gd name="connsiteX211" fmla="*/ 107884 w 548677"/>
              <a:gd name="connsiteY211" fmla="*/ 191676 h 384138"/>
              <a:gd name="connsiteX212" fmla="*/ 99961 w 548677"/>
              <a:gd name="connsiteY212" fmla="*/ 197765 h 384138"/>
              <a:gd name="connsiteX213" fmla="*/ 85465 w 548677"/>
              <a:gd name="connsiteY213" fmla="*/ 193591 h 384138"/>
              <a:gd name="connsiteX214" fmla="*/ 83610 w 548677"/>
              <a:gd name="connsiteY214" fmla="*/ 192422 h 384138"/>
              <a:gd name="connsiteX215" fmla="*/ 82138 w 548677"/>
              <a:gd name="connsiteY215" fmla="*/ 192926 h 384138"/>
              <a:gd name="connsiteX216" fmla="*/ 79920 w 548677"/>
              <a:gd name="connsiteY216" fmla="*/ 199095 h 384138"/>
              <a:gd name="connsiteX217" fmla="*/ 80162 w 548677"/>
              <a:gd name="connsiteY217" fmla="*/ 200345 h 384138"/>
              <a:gd name="connsiteX218" fmla="*/ 83287 w 548677"/>
              <a:gd name="connsiteY218" fmla="*/ 202241 h 384138"/>
              <a:gd name="connsiteX219" fmla="*/ 99699 w 548677"/>
              <a:gd name="connsiteY219" fmla="*/ 206071 h 384138"/>
              <a:gd name="connsiteX220" fmla="*/ 117945 w 548677"/>
              <a:gd name="connsiteY220" fmla="*/ 190446 h 384138"/>
              <a:gd name="connsiteX221" fmla="*/ 117945 w 548677"/>
              <a:gd name="connsiteY221" fmla="*/ 190265 h 384138"/>
              <a:gd name="connsiteX222" fmla="*/ 102663 w 548677"/>
              <a:gd name="connsiteY222" fmla="*/ 175788 h 384138"/>
              <a:gd name="connsiteX223" fmla="*/ 101695 w 548677"/>
              <a:gd name="connsiteY223" fmla="*/ 175486 h 384138"/>
              <a:gd name="connsiteX224" fmla="*/ 91291 w 548677"/>
              <a:gd name="connsiteY224" fmla="*/ 168429 h 384138"/>
              <a:gd name="connsiteX225" fmla="*/ 91291 w 548677"/>
              <a:gd name="connsiteY225" fmla="*/ 168248 h 384138"/>
              <a:gd name="connsiteX226" fmla="*/ 98469 w 548677"/>
              <a:gd name="connsiteY226" fmla="*/ 162784 h 384138"/>
              <a:gd name="connsiteX227" fmla="*/ 112763 w 548677"/>
              <a:gd name="connsiteY227" fmla="*/ 166433 h 384138"/>
              <a:gd name="connsiteX228" fmla="*/ 114255 w 548677"/>
              <a:gd name="connsiteY228" fmla="*/ 166091 h 384138"/>
              <a:gd name="connsiteX229" fmla="*/ 116554 w 548677"/>
              <a:gd name="connsiteY229" fmla="*/ 159921 h 384138"/>
              <a:gd name="connsiteX230" fmla="*/ 116009 w 548677"/>
              <a:gd name="connsiteY230" fmla="*/ 158651 h 384138"/>
              <a:gd name="connsiteX231" fmla="*/ 99880 w 548677"/>
              <a:gd name="connsiteY231" fmla="*/ 154316 h 384138"/>
              <a:gd name="connsiteX232" fmla="*/ 176111 w 548677"/>
              <a:gd name="connsiteY232" fmla="*/ 135001 h 384138"/>
              <a:gd name="connsiteX233" fmla="*/ 175204 w 548677"/>
              <a:gd name="connsiteY233" fmla="*/ 135969 h 384138"/>
              <a:gd name="connsiteX234" fmla="*/ 175204 w 548677"/>
              <a:gd name="connsiteY234" fmla="*/ 203853 h 384138"/>
              <a:gd name="connsiteX235" fmla="*/ 176111 w 548677"/>
              <a:gd name="connsiteY235" fmla="*/ 204821 h 384138"/>
              <a:gd name="connsiteX236" fmla="*/ 184539 w 548677"/>
              <a:gd name="connsiteY236" fmla="*/ 204821 h 384138"/>
              <a:gd name="connsiteX237" fmla="*/ 185446 w 548677"/>
              <a:gd name="connsiteY237" fmla="*/ 203853 h 384138"/>
              <a:gd name="connsiteX238" fmla="*/ 185446 w 548677"/>
              <a:gd name="connsiteY238" fmla="*/ 135969 h 384138"/>
              <a:gd name="connsiteX239" fmla="*/ 184539 w 548677"/>
              <a:gd name="connsiteY239" fmla="*/ 135001 h 384138"/>
              <a:gd name="connsiteX240" fmla="*/ 320045 w 548677"/>
              <a:gd name="connsiteY240" fmla="*/ 133993 h 384138"/>
              <a:gd name="connsiteX241" fmla="*/ 306578 w 548677"/>
              <a:gd name="connsiteY241" fmla="*/ 138832 h 384138"/>
              <a:gd name="connsiteX242" fmla="*/ 300186 w 548677"/>
              <a:gd name="connsiteY242" fmla="*/ 153247 h 384138"/>
              <a:gd name="connsiteX243" fmla="*/ 299803 w 548677"/>
              <a:gd name="connsiteY243" fmla="*/ 155405 h 384138"/>
              <a:gd name="connsiteX244" fmla="*/ 292585 w 548677"/>
              <a:gd name="connsiteY244" fmla="*/ 155405 h 384138"/>
              <a:gd name="connsiteX245" fmla="*/ 291517 w 548677"/>
              <a:gd name="connsiteY245" fmla="*/ 156332 h 384138"/>
              <a:gd name="connsiteX246" fmla="*/ 290327 w 548677"/>
              <a:gd name="connsiteY246" fmla="*/ 162945 h 384138"/>
              <a:gd name="connsiteX247" fmla="*/ 291355 w 548677"/>
              <a:gd name="connsiteY247" fmla="*/ 163973 h 384138"/>
              <a:gd name="connsiteX248" fmla="*/ 298392 w 548677"/>
              <a:gd name="connsiteY248" fmla="*/ 163973 h 384138"/>
              <a:gd name="connsiteX249" fmla="*/ 291255 w 548677"/>
              <a:gd name="connsiteY249" fmla="*/ 203772 h 384138"/>
              <a:gd name="connsiteX250" fmla="*/ 289339 w 548677"/>
              <a:gd name="connsiteY250" fmla="*/ 211615 h 384138"/>
              <a:gd name="connsiteX251" fmla="*/ 287122 w 548677"/>
              <a:gd name="connsiteY251" fmla="*/ 216131 h 384138"/>
              <a:gd name="connsiteX252" fmla="*/ 284218 w 548677"/>
              <a:gd name="connsiteY252" fmla="*/ 218369 h 384138"/>
              <a:gd name="connsiteX253" fmla="*/ 280468 w 548677"/>
              <a:gd name="connsiteY253" fmla="*/ 218914 h 384138"/>
              <a:gd name="connsiteX254" fmla="*/ 277928 w 548677"/>
              <a:gd name="connsiteY254" fmla="*/ 218631 h 384138"/>
              <a:gd name="connsiteX255" fmla="*/ 276214 w 548677"/>
              <a:gd name="connsiteY255" fmla="*/ 218067 h 384138"/>
              <a:gd name="connsiteX256" fmla="*/ 275065 w 548677"/>
              <a:gd name="connsiteY256" fmla="*/ 218571 h 384138"/>
              <a:gd name="connsiteX257" fmla="*/ 272706 w 548677"/>
              <a:gd name="connsiteY257" fmla="*/ 225043 h 384138"/>
              <a:gd name="connsiteX258" fmla="*/ 273190 w 548677"/>
              <a:gd name="connsiteY258" fmla="*/ 226313 h 384138"/>
              <a:gd name="connsiteX259" fmla="*/ 276093 w 548677"/>
              <a:gd name="connsiteY259" fmla="*/ 227160 h 384138"/>
              <a:gd name="connsiteX260" fmla="*/ 280751 w 548677"/>
              <a:gd name="connsiteY260" fmla="*/ 227603 h 384138"/>
              <a:gd name="connsiteX261" fmla="*/ 288553 w 548677"/>
              <a:gd name="connsiteY261" fmla="*/ 226394 h 384138"/>
              <a:gd name="connsiteX262" fmla="*/ 294420 w 548677"/>
              <a:gd name="connsiteY262" fmla="*/ 222281 h 384138"/>
              <a:gd name="connsiteX263" fmla="*/ 298553 w 548677"/>
              <a:gd name="connsiteY263" fmla="*/ 215164 h 384138"/>
              <a:gd name="connsiteX264" fmla="*/ 301356 w 548677"/>
              <a:gd name="connsiteY264" fmla="*/ 204478 h 384138"/>
              <a:gd name="connsiteX265" fmla="*/ 308513 w 548677"/>
              <a:gd name="connsiteY265" fmla="*/ 163933 h 384138"/>
              <a:gd name="connsiteX266" fmla="*/ 318997 w 548677"/>
              <a:gd name="connsiteY266" fmla="*/ 163933 h 384138"/>
              <a:gd name="connsiteX267" fmla="*/ 320066 w 548677"/>
              <a:gd name="connsiteY267" fmla="*/ 163006 h 384138"/>
              <a:gd name="connsiteX268" fmla="*/ 321255 w 548677"/>
              <a:gd name="connsiteY268" fmla="*/ 156393 h 384138"/>
              <a:gd name="connsiteX269" fmla="*/ 320227 w 548677"/>
              <a:gd name="connsiteY269" fmla="*/ 155364 h 384138"/>
              <a:gd name="connsiteX270" fmla="*/ 310065 w 548677"/>
              <a:gd name="connsiteY270" fmla="*/ 155364 h 384138"/>
              <a:gd name="connsiteX271" fmla="*/ 311739 w 548677"/>
              <a:gd name="connsiteY271" fmla="*/ 148187 h 384138"/>
              <a:gd name="connsiteX272" fmla="*/ 313977 w 548677"/>
              <a:gd name="connsiteY272" fmla="*/ 144799 h 384138"/>
              <a:gd name="connsiteX273" fmla="*/ 316638 w 548677"/>
              <a:gd name="connsiteY273" fmla="*/ 143146 h 384138"/>
              <a:gd name="connsiteX274" fmla="*/ 320045 w 548677"/>
              <a:gd name="connsiteY274" fmla="*/ 142662 h 384138"/>
              <a:gd name="connsiteX275" fmla="*/ 322666 w 548677"/>
              <a:gd name="connsiteY275" fmla="*/ 142925 h 384138"/>
              <a:gd name="connsiteX276" fmla="*/ 324300 w 548677"/>
              <a:gd name="connsiteY276" fmla="*/ 143328 h 384138"/>
              <a:gd name="connsiteX277" fmla="*/ 325671 w 548677"/>
              <a:gd name="connsiteY277" fmla="*/ 142844 h 384138"/>
              <a:gd name="connsiteX278" fmla="*/ 328110 w 548677"/>
              <a:gd name="connsiteY278" fmla="*/ 136170 h 384138"/>
              <a:gd name="connsiteX279" fmla="*/ 327526 w 548677"/>
              <a:gd name="connsiteY279" fmla="*/ 135061 h 384138"/>
              <a:gd name="connsiteX280" fmla="*/ 327505 w 548677"/>
              <a:gd name="connsiteY280" fmla="*/ 135082 h 384138"/>
              <a:gd name="connsiteX281" fmla="*/ 324360 w 548677"/>
              <a:gd name="connsiteY281" fmla="*/ 134336 h 384138"/>
              <a:gd name="connsiteX282" fmla="*/ 320045 w 548677"/>
              <a:gd name="connsiteY282" fmla="*/ 133993 h 384138"/>
              <a:gd name="connsiteX283" fmla="*/ 143651 w 548677"/>
              <a:gd name="connsiteY283" fmla="*/ 0 h 384138"/>
              <a:gd name="connsiteX284" fmla="*/ 228330 w 548677"/>
              <a:gd name="connsiteY284" fmla="*/ 41936 h 384138"/>
              <a:gd name="connsiteX285" fmla="*/ 228310 w 548677"/>
              <a:gd name="connsiteY285" fmla="*/ 41835 h 384138"/>
              <a:gd name="connsiteX286" fmla="*/ 297867 w 548677"/>
              <a:gd name="connsiteY286" fmla="*/ 11996 h 384138"/>
              <a:gd name="connsiteX287" fmla="*/ 382546 w 548677"/>
              <a:gd name="connsiteY287" fmla="*/ 62198 h 384138"/>
              <a:gd name="connsiteX288" fmla="*/ 430329 w 548677"/>
              <a:gd name="connsiteY288" fmla="*/ 52017 h 384138"/>
              <a:gd name="connsiteX289" fmla="*/ 548677 w 548677"/>
              <a:gd name="connsiteY289" fmla="*/ 171373 h 384138"/>
              <a:gd name="connsiteX290" fmla="*/ 430329 w 548677"/>
              <a:gd name="connsiteY290" fmla="*/ 290730 h 384138"/>
              <a:gd name="connsiteX291" fmla="*/ 406941 w 548677"/>
              <a:gd name="connsiteY291" fmla="*/ 288411 h 384138"/>
              <a:gd name="connsiteX292" fmla="*/ 331537 w 548677"/>
              <a:gd name="connsiteY292" fmla="*/ 332767 h 384138"/>
              <a:gd name="connsiteX293" fmla="*/ 293633 w 548677"/>
              <a:gd name="connsiteY293" fmla="*/ 324057 h 384138"/>
              <a:gd name="connsiteX294" fmla="*/ 202906 w 548677"/>
              <a:gd name="connsiteY294" fmla="*/ 384138 h 384138"/>
              <a:gd name="connsiteX295" fmla="*/ 110365 w 548677"/>
              <a:gd name="connsiteY295" fmla="*/ 319621 h 384138"/>
              <a:gd name="connsiteX296" fmla="*/ 91534 w 548677"/>
              <a:gd name="connsiteY296" fmla="*/ 321577 h 384138"/>
              <a:gd name="connsiteX297" fmla="*/ 0 w 548677"/>
              <a:gd name="connsiteY297" fmla="*/ 229035 h 384138"/>
              <a:gd name="connsiteX298" fmla="*/ 45767 w 548677"/>
              <a:gd name="connsiteY298" fmla="*/ 148792 h 384138"/>
              <a:gd name="connsiteX299" fmla="*/ 36997 w 548677"/>
              <a:gd name="connsiteY299" fmla="*/ 106453 h 384138"/>
              <a:gd name="connsiteX300" fmla="*/ 143651 w 548677"/>
              <a:gd name="connsiteY300" fmla="*/ 0 h 384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Lst>
            <a:rect l="l" t="t" r="r" b="b"/>
            <a:pathLst>
              <a:path w="548677" h="384138">
                <a:moveTo>
                  <a:pt x="146050" y="181292"/>
                </a:moveTo>
                <a:cubicBezTo>
                  <a:pt x="148933" y="181353"/>
                  <a:pt x="151816" y="181595"/>
                  <a:pt x="154679" y="182018"/>
                </a:cubicBezTo>
                <a:lnTo>
                  <a:pt x="154679" y="196474"/>
                </a:lnTo>
                <a:cubicBezTo>
                  <a:pt x="154679" y="196474"/>
                  <a:pt x="150647" y="197341"/>
                  <a:pt x="146090" y="197624"/>
                </a:cubicBezTo>
                <a:cubicBezTo>
                  <a:pt x="139619" y="198007"/>
                  <a:pt x="136756" y="195769"/>
                  <a:pt x="136776" y="195769"/>
                </a:cubicBezTo>
                <a:lnTo>
                  <a:pt x="136756" y="195769"/>
                </a:lnTo>
                <a:cubicBezTo>
                  <a:pt x="135506" y="194781"/>
                  <a:pt x="135324" y="194539"/>
                  <a:pt x="134921" y="193874"/>
                </a:cubicBezTo>
                <a:cubicBezTo>
                  <a:pt x="134296" y="192906"/>
                  <a:pt x="133973" y="191514"/>
                  <a:pt x="133973" y="189740"/>
                </a:cubicBezTo>
                <a:cubicBezTo>
                  <a:pt x="133973" y="186958"/>
                  <a:pt x="134901" y="184942"/>
                  <a:pt x="136816" y="183591"/>
                </a:cubicBezTo>
                <a:cubicBezTo>
                  <a:pt x="136796" y="183591"/>
                  <a:pt x="139558" y="181212"/>
                  <a:pt x="146050" y="181292"/>
                </a:cubicBezTo>
                <a:close/>
                <a:moveTo>
                  <a:pt x="357122" y="180224"/>
                </a:moveTo>
                <a:lnTo>
                  <a:pt x="357122" y="180244"/>
                </a:lnTo>
                <a:lnTo>
                  <a:pt x="357119" y="180234"/>
                </a:lnTo>
                <a:close/>
                <a:moveTo>
                  <a:pt x="344964" y="163107"/>
                </a:moveTo>
                <a:cubicBezTo>
                  <a:pt x="349158" y="163107"/>
                  <a:pt x="352142" y="164558"/>
                  <a:pt x="354118" y="167522"/>
                </a:cubicBezTo>
                <a:lnTo>
                  <a:pt x="357119" y="180234"/>
                </a:lnTo>
                <a:lnTo>
                  <a:pt x="354118" y="193007"/>
                </a:lnTo>
                <a:cubicBezTo>
                  <a:pt x="352142" y="196011"/>
                  <a:pt x="349138" y="197482"/>
                  <a:pt x="344964" y="197482"/>
                </a:cubicBezTo>
                <a:cubicBezTo>
                  <a:pt x="340791" y="197482"/>
                  <a:pt x="337807" y="196031"/>
                  <a:pt x="335851" y="193027"/>
                </a:cubicBezTo>
                <a:cubicBezTo>
                  <a:pt x="333875" y="190002"/>
                  <a:pt x="332888" y="185688"/>
                  <a:pt x="332888" y="180244"/>
                </a:cubicBezTo>
                <a:cubicBezTo>
                  <a:pt x="332888" y="174800"/>
                  <a:pt x="333896" y="170526"/>
                  <a:pt x="335851" y="167522"/>
                </a:cubicBezTo>
                <a:cubicBezTo>
                  <a:pt x="337807" y="164538"/>
                  <a:pt x="340771" y="163107"/>
                  <a:pt x="344964" y="163107"/>
                </a:cubicBezTo>
                <a:close/>
                <a:moveTo>
                  <a:pt x="471821" y="162885"/>
                </a:moveTo>
                <a:cubicBezTo>
                  <a:pt x="475994" y="162885"/>
                  <a:pt x="478756" y="164518"/>
                  <a:pt x="480732" y="167502"/>
                </a:cubicBezTo>
                <a:cubicBezTo>
                  <a:pt x="482043" y="169458"/>
                  <a:pt x="482607" y="172079"/>
                  <a:pt x="482829" y="175002"/>
                </a:cubicBezTo>
                <a:lnTo>
                  <a:pt x="460147" y="175002"/>
                </a:lnTo>
                <a:cubicBezTo>
                  <a:pt x="460591" y="171978"/>
                  <a:pt x="461417" y="169458"/>
                  <a:pt x="462728" y="167502"/>
                </a:cubicBezTo>
                <a:cubicBezTo>
                  <a:pt x="464684" y="164518"/>
                  <a:pt x="467647" y="162885"/>
                  <a:pt x="471821" y="162885"/>
                </a:cubicBezTo>
                <a:close/>
                <a:moveTo>
                  <a:pt x="217180" y="162885"/>
                </a:moveTo>
                <a:cubicBezTo>
                  <a:pt x="221354" y="162885"/>
                  <a:pt x="224116" y="164518"/>
                  <a:pt x="226092" y="167502"/>
                </a:cubicBezTo>
                <a:cubicBezTo>
                  <a:pt x="227402" y="169458"/>
                  <a:pt x="227967" y="172079"/>
                  <a:pt x="228188" y="175002"/>
                </a:cubicBezTo>
                <a:lnTo>
                  <a:pt x="205507" y="175002"/>
                </a:lnTo>
                <a:cubicBezTo>
                  <a:pt x="205950" y="171978"/>
                  <a:pt x="206797" y="169458"/>
                  <a:pt x="208087" y="167502"/>
                </a:cubicBezTo>
                <a:cubicBezTo>
                  <a:pt x="210043" y="164518"/>
                  <a:pt x="213007" y="162885"/>
                  <a:pt x="217180" y="162885"/>
                </a:cubicBezTo>
                <a:close/>
                <a:moveTo>
                  <a:pt x="399683" y="154961"/>
                </a:moveTo>
                <a:cubicBezTo>
                  <a:pt x="395691" y="154719"/>
                  <a:pt x="393473" y="155385"/>
                  <a:pt x="391477" y="156272"/>
                </a:cubicBezTo>
                <a:cubicBezTo>
                  <a:pt x="389501" y="157159"/>
                  <a:pt x="387324" y="158590"/>
                  <a:pt x="386114" y="160244"/>
                </a:cubicBezTo>
                <a:lnTo>
                  <a:pt x="386114" y="156373"/>
                </a:lnTo>
                <a:cubicBezTo>
                  <a:pt x="386114" y="155848"/>
                  <a:pt x="385731" y="155405"/>
                  <a:pt x="385187" y="155405"/>
                </a:cubicBezTo>
                <a:lnTo>
                  <a:pt x="377041" y="155405"/>
                </a:lnTo>
                <a:cubicBezTo>
                  <a:pt x="376517" y="155405"/>
                  <a:pt x="376134" y="155828"/>
                  <a:pt x="376134" y="156373"/>
                </a:cubicBezTo>
                <a:lnTo>
                  <a:pt x="376134" y="203753"/>
                </a:lnTo>
                <a:cubicBezTo>
                  <a:pt x="376134" y="204277"/>
                  <a:pt x="376557" y="204720"/>
                  <a:pt x="377102" y="204720"/>
                </a:cubicBezTo>
                <a:lnTo>
                  <a:pt x="385449" y="204720"/>
                </a:lnTo>
                <a:cubicBezTo>
                  <a:pt x="385973" y="204720"/>
                  <a:pt x="386416" y="204297"/>
                  <a:pt x="386416" y="203753"/>
                </a:cubicBezTo>
                <a:lnTo>
                  <a:pt x="386416" y="179962"/>
                </a:lnTo>
                <a:cubicBezTo>
                  <a:pt x="386416" y="176776"/>
                  <a:pt x="386759" y="173611"/>
                  <a:pt x="387465" y="171615"/>
                </a:cubicBezTo>
                <a:cubicBezTo>
                  <a:pt x="388150" y="169639"/>
                  <a:pt x="389098" y="168066"/>
                  <a:pt x="390247" y="166937"/>
                </a:cubicBezTo>
                <a:cubicBezTo>
                  <a:pt x="391356" y="165849"/>
                  <a:pt x="392707" y="165042"/>
                  <a:pt x="394179" y="164578"/>
                </a:cubicBezTo>
                <a:cubicBezTo>
                  <a:pt x="395570" y="164175"/>
                  <a:pt x="397001" y="163974"/>
                  <a:pt x="398453" y="163974"/>
                </a:cubicBezTo>
                <a:cubicBezTo>
                  <a:pt x="400106" y="163974"/>
                  <a:pt x="401941" y="164397"/>
                  <a:pt x="401941" y="164397"/>
                </a:cubicBezTo>
                <a:cubicBezTo>
                  <a:pt x="402546" y="164458"/>
                  <a:pt x="402889" y="164095"/>
                  <a:pt x="403110" y="163530"/>
                </a:cubicBezTo>
                <a:lnTo>
                  <a:pt x="405464" y="156983"/>
                </a:lnTo>
                <a:lnTo>
                  <a:pt x="405469" y="156998"/>
                </a:lnTo>
                <a:lnTo>
                  <a:pt x="405509" y="156857"/>
                </a:lnTo>
                <a:lnTo>
                  <a:pt x="405464" y="156983"/>
                </a:lnTo>
                <a:lnTo>
                  <a:pt x="405026" y="155869"/>
                </a:lnTo>
                <a:cubicBezTo>
                  <a:pt x="405026" y="155869"/>
                  <a:pt x="405026" y="155869"/>
                  <a:pt x="405005" y="155869"/>
                </a:cubicBezTo>
                <a:cubicBezTo>
                  <a:pt x="404461" y="155667"/>
                  <a:pt x="401759" y="155082"/>
                  <a:pt x="399683" y="154961"/>
                </a:cubicBezTo>
                <a:close/>
                <a:moveTo>
                  <a:pt x="344944" y="154477"/>
                </a:moveTo>
                <a:cubicBezTo>
                  <a:pt x="341113" y="154477"/>
                  <a:pt x="337746" y="155163"/>
                  <a:pt x="334863" y="156494"/>
                </a:cubicBezTo>
                <a:cubicBezTo>
                  <a:pt x="332000" y="157824"/>
                  <a:pt x="329561" y="159679"/>
                  <a:pt x="327646" y="161978"/>
                </a:cubicBezTo>
                <a:cubicBezTo>
                  <a:pt x="325730" y="164276"/>
                  <a:pt x="324299" y="167018"/>
                  <a:pt x="323371" y="170143"/>
                </a:cubicBezTo>
                <a:cubicBezTo>
                  <a:pt x="322444" y="173248"/>
                  <a:pt x="321980" y="176635"/>
                  <a:pt x="321980" y="180244"/>
                </a:cubicBezTo>
                <a:cubicBezTo>
                  <a:pt x="321980" y="183853"/>
                  <a:pt x="322444" y="187240"/>
                  <a:pt x="323371" y="190345"/>
                </a:cubicBezTo>
                <a:cubicBezTo>
                  <a:pt x="324299" y="193470"/>
                  <a:pt x="325730" y="196212"/>
                  <a:pt x="327646" y="198511"/>
                </a:cubicBezTo>
                <a:cubicBezTo>
                  <a:pt x="329561" y="200809"/>
                  <a:pt x="332000" y="202644"/>
                  <a:pt x="334863" y="203954"/>
                </a:cubicBezTo>
                <a:cubicBezTo>
                  <a:pt x="337746" y="205265"/>
                  <a:pt x="341134" y="205930"/>
                  <a:pt x="344944" y="205930"/>
                </a:cubicBezTo>
                <a:cubicBezTo>
                  <a:pt x="348755" y="205930"/>
                  <a:pt x="352142" y="205265"/>
                  <a:pt x="355005" y="203954"/>
                </a:cubicBezTo>
                <a:cubicBezTo>
                  <a:pt x="357868" y="202644"/>
                  <a:pt x="360307" y="200809"/>
                  <a:pt x="362222" y="198511"/>
                </a:cubicBezTo>
                <a:cubicBezTo>
                  <a:pt x="364138" y="196212"/>
                  <a:pt x="365569" y="193470"/>
                  <a:pt x="366497" y="190345"/>
                </a:cubicBezTo>
                <a:cubicBezTo>
                  <a:pt x="367404" y="187240"/>
                  <a:pt x="367868" y="183853"/>
                  <a:pt x="367868" y="180244"/>
                </a:cubicBezTo>
                <a:cubicBezTo>
                  <a:pt x="367868" y="176635"/>
                  <a:pt x="367404" y="173248"/>
                  <a:pt x="366497" y="170143"/>
                </a:cubicBezTo>
                <a:lnTo>
                  <a:pt x="366517" y="170143"/>
                </a:lnTo>
                <a:cubicBezTo>
                  <a:pt x="365590" y="167018"/>
                  <a:pt x="364158" y="164276"/>
                  <a:pt x="362243" y="161978"/>
                </a:cubicBezTo>
                <a:cubicBezTo>
                  <a:pt x="360327" y="159679"/>
                  <a:pt x="357908" y="157824"/>
                  <a:pt x="355025" y="156494"/>
                </a:cubicBezTo>
                <a:cubicBezTo>
                  <a:pt x="352162" y="155143"/>
                  <a:pt x="348775" y="154477"/>
                  <a:pt x="344944" y="154477"/>
                </a:cubicBezTo>
                <a:close/>
                <a:moveTo>
                  <a:pt x="472567" y="154457"/>
                </a:moveTo>
                <a:cubicBezTo>
                  <a:pt x="468595" y="154457"/>
                  <a:pt x="464986" y="155123"/>
                  <a:pt x="462063" y="156494"/>
                </a:cubicBezTo>
                <a:cubicBezTo>
                  <a:pt x="459139" y="157865"/>
                  <a:pt x="456680" y="159740"/>
                  <a:pt x="454744" y="162078"/>
                </a:cubicBezTo>
                <a:cubicBezTo>
                  <a:pt x="452809" y="164417"/>
                  <a:pt x="451357" y="167179"/>
                  <a:pt x="450429" y="170345"/>
                </a:cubicBezTo>
                <a:cubicBezTo>
                  <a:pt x="449502" y="173470"/>
                  <a:pt x="449038" y="176897"/>
                  <a:pt x="449038" y="180486"/>
                </a:cubicBezTo>
                <a:cubicBezTo>
                  <a:pt x="449038" y="184075"/>
                  <a:pt x="449522" y="187563"/>
                  <a:pt x="450470" y="190647"/>
                </a:cubicBezTo>
                <a:cubicBezTo>
                  <a:pt x="451438" y="193752"/>
                  <a:pt x="452990" y="196474"/>
                  <a:pt x="455087" y="198732"/>
                </a:cubicBezTo>
                <a:cubicBezTo>
                  <a:pt x="457184" y="201011"/>
                  <a:pt x="459865" y="202785"/>
                  <a:pt x="463091" y="204035"/>
                </a:cubicBezTo>
                <a:cubicBezTo>
                  <a:pt x="466297" y="205265"/>
                  <a:pt x="470188" y="205910"/>
                  <a:pt x="474643" y="205910"/>
                </a:cubicBezTo>
                <a:cubicBezTo>
                  <a:pt x="483837" y="205890"/>
                  <a:pt x="488676" y="203833"/>
                  <a:pt x="490652" y="202724"/>
                </a:cubicBezTo>
                <a:cubicBezTo>
                  <a:pt x="491015" y="202523"/>
                  <a:pt x="491337" y="202180"/>
                  <a:pt x="490914" y="201212"/>
                </a:cubicBezTo>
                <a:lnTo>
                  <a:pt x="488837" y="195386"/>
                </a:lnTo>
                <a:cubicBezTo>
                  <a:pt x="488515" y="194519"/>
                  <a:pt x="487648" y="194821"/>
                  <a:pt x="487648" y="194821"/>
                </a:cubicBezTo>
                <a:cubicBezTo>
                  <a:pt x="485369" y="195668"/>
                  <a:pt x="482143" y="197200"/>
                  <a:pt x="474583" y="197180"/>
                </a:cubicBezTo>
                <a:cubicBezTo>
                  <a:pt x="469643" y="197180"/>
                  <a:pt x="465994" y="195708"/>
                  <a:pt x="463696" y="193430"/>
                </a:cubicBezTo>
                <a:cubicBezTo>
                  <a:pt x="461357" y="191091"/>
                  <a:pt x="460188" y="187684"/>
                  <a:pt x="460006" y="182845"/>
                </a:cubicBezTo>
                <a:lnTo>
                  <a:pt x="491861" y="182845"/>
                </a:lnTo>
                <a:cubicBezTo>
                  <a:pt x="491861" y="182845"/>
                  <a:pt x="492708" y="182845"/>
                  <a:pt x="492789" y="182039"/>
                </a:cubicBezTo>
                <a:cubicBezTo>
                  <a:pt x="492829" y="181696"/>
                  <a:pt x="493878" y="175506"/>
                  <a:pt x="491841" y="168349"/>
                </a:cubicBezTo>
                <a:lnTo>
                  <a:pt x="491801" y="168349"/>
                </a:lnTo>
                <a:cubicBezTo>
                  <a:pt x="490994" y="165345"/>
                  <a:pt x="489019" y="162300"/>
                  <a:pt x="487728" y="160909"/>
                </a:cubicBezTo>
                <a:cubicBezTo>
                  <a:pt x="485672" y="158711"/>
                  <a:pt x="483676" y="157159"/>
                  <a:pt x="481680" y="156312"/>
                </a:cubicBezTo>
                <a:cubicBezTo>
                  <a:pt x="478797" y="155082"/>
                  <a:pt x="475692" y="154457"/>
                  <a:pt x="472567" y="154457"/>
                </a:cubicBezTo>
                <a:close/>
                <a:moveTo>
                  <a:pt x="217926" y="154457"/>
                </a:moveTo>
                <a:cubicBezTo>
                  <a:pt x="213954" y="154457"/>
                  <a:pt x="210345" y="155123"/>
                  <a:pt x="207422" y="156494"/>
                </a:cubicBezTo>
                <a:cubicBezTo>
                  <a:pt x="204499" y="157865"/>
                  <a:pt x="202039" y="159740"/>
                  <a:pt x="200103" y="162078"/>
                </a:cubicBezTo>
                <a:cubicBezTo>
                  <a:pt x="198168" y="164417"/>
                  <a:pt x="196716" y="167179"/>
                  <a:pt x="195789" y="170345"/>
                </a:cubicBezTo>
                <a:cubicBezTo>
                  <a:pt x="194861" y="173470"/>
                  <a:pt x="194398" y="176897"/>
                  <a:pt x="194398" y="180486"/>
                </a:cubicBezTo>
                <a:cubicBezTo>
                  <a:pt x="194398" y="184075"/>
                  <a:pt x="194881" y="187563"/>
                  <a:pt x="195849" y="190647"/>
                </a:cubicBezTo>
                <a:cubicBezTo>
                  <a:pt x="196817" y="193752"/>
                  <a:pt x="198370" y="196474"/>
                  <a:pt x="200446" y="198732"/>
                </a:cubicBezTo>
                <a:cubicBezTo>
                  <a:pt x="202543" y="201011"/>
                  <a:pt x="205224" y="202785"/>
                  <a:pt x="208450" y="204035"/>
                </a:cubicBezTo>
                <a:cubicBezTo>
                  <a:pt x="211656" y="205265"/>
                  <a:pt x="215527" y="205910"/>
                  <a:pt x="220003" y="205910"/>
                </a:cubicBezTo>
                <a:cubicBezTo>
                  <a:pt x="229197" y="205890"/>
                  <a:pt x="234035" y="203833"/>
                  <a:pt x="236011" y="202724"/>
                </a:cubicBezTo>
                <a:cubicBezTo>
                  <a:pt x="236354" y="202523"/>
                  <a:pt x="236697" y="202180"/>
                  <a:pt x="236273" y="201212"/>
                </a:cubicBezTo>
                <a:lnTo>
                  <a:pt x="234197" y="195386"/>
                </a:lnTo>
                <a:cubicBezTo>
                  <a:pt x="233874" y="194519"/>
                  <a:pt x="232987" y="194821"/>
                  <a:pt x="232987" y="194821"/>
                </a:cubicBezTo>
                <a:cubicBezTo>
                  <a:pt x="230709" y="195668"/>
                  <a:pt x="227483" y="197200"/>
                  <a:pt x="219922" y="197180"/>
                </a:cubicBezTo>
                <a:cubicBezTo>
                  <a:pt x="215003" y="197180"/>
                  <a:pt x="211333" y="195708"/>
                  <a:pt x="209035" y="193430"/>
                </a:cubicBezTo>
                <a:cubicBezTo>
                  <a:pt x="206696" y="191091"/>
                  <a:pt x="205527" y="187684"/>
                  <a:pt x="205345" y="182845"/>
                </a:cubicBezTo>
                <a:lnTo>
                  <a:pt x="237201" y="182845"/>
                </a:lnTo>
                <a:cubicBezTo>
                  <a:pt x="237201" y="182845"/>
                  <a:pt x="238048" y="182845"/>
                  <a:pt x="238128" y="182039"/>
                </a:cubicBezTo>
                <a:cubicBezTo>
                  <a:pt x="238168" y="181696"/>
                  <a:pt x="239217" y="175506"/>
                  <a:pt x="237181" y="168349"/>
                </a:cubicBezTo>
                <a:lnTo>
                  <a:pt x="237160" y="168349"/>
                </a:lnTo>
                <a:cubicBezTo>
                  <a:pt x="236354" y="165345"/>
                  <a:pt x="234378" y="162300"/>
                  <a:pt x="233088" y="160909"/>
                </a:cubicBezTo>
                <a:cubicBezTo>
                  <a:pt x="231031" y="158711"/>
                  <a:pt x="229035" y="157159"/>
                  <a:pt x="227039" y="156312"/>
                </a:cubicBezTo>
                <a:cubicBezTo>
                  <a:pt x="224156" y="155082"/>
                  <a:pt x="221051" y="154457"/>
                  <a:pt x="217926" y="154457"/>
                </a:cubicBezTo>
                <a:close/>
                <a:moveTo>
                  <a:pt x="145143" y="154397"/>
                </a:moveTo>
                <a:cubicBezTo>
                  <a:pt x="142764" y="154397"/>
                  <a:pt x="138913" y="154719"/>
                  <a:pt x="136615" y="155183"/>
                </a:cubicBezTo>
                <a:cubicBezTo>
                  <a:pt x="136615" y="155183"/>
                  <a:pt x="129679" y="156534"/>
                  <a:pt x="126816" y="158772"/>
                </a:cubicBezTo>
                <a:cubicBezTo>
                  <a:pt x="126816" y="158772"/>
                  <a:pt x="126191" y="159155"/>
                  <a:pt x="126534" y="160042"/>
                </a:cubicBezTo>
                <a:lnTo>
                  <a:pt x="128792" y="166091"/>
                </a:lnTo>
                <a:cubicBezTo>
                  <a:pt x="129074" y="166877"/>
                  <a:pt x="129840" y="166615"/>
                  <a:pt x="129840" y="166615"/>
                </a:cubicBezTo>
                <a:cubicBezTo>
                  <a:pt x="129840" y="166615"/>
                  <a:pt x="130082" y="166514"/>
                  <a:pt x="130364" y="166353"/>
                </a:cubicBezTo>
                <a:cubicBezTo>
                  <a:pt x="136473" y="163026"/>
                  <a:pt x="144215" y="163127"/>
                  <a:pt x="144215" y="163127"/>
                </a:cubicBezTo>
                <a:cubicBezTo>
                  <a:pt x="147643" y="163127"/>
                  <a:pt x="150304" y="163832"/>
                  <a:pt x="152079" y="165183"/>
                </a:cubicBezTo>
                <a:cubicBezTo>
                  <a:pt x="153812" y="166514"/>
                  <a:pt x="154699" y="168530"/>
                  <a:pt x="154699" y="172764"/>
                </a:cubicBezTo>
                <a:lnTo>
                  <a:pt x="154699" y="174115"/>
                </a:lnTo>
                <a:cubicBezTo>
                  <a:pt x="151978" y="173712"/>
                  <a:pt x="149457" y="173490"/>
                  <a:pt x="149457" y="173490"/>
                </a:cubicBezTo>
                <a:lnTo>
                  <a:pt x="149417" y="173409"/>
                </a:lnTo>
                <a:lnTo>
                  <a:pt x="149417" y="173389"/>
                </a:lnTo>
                <a:cubicBezTo>
                  <a:pt x="148127" y="173288"/>
                  <a:pt x="146453" y="173248"/>
                  <a:pt x="144457" y="173248"/>
                </a:cubicBezTo>
                <a:cubicBezTo>
                  <a:pt x="141736" y="173248"/>
                  <a:pt x="139095" y="173591"/>
                  <a:pt x="136635" y="174256"/>
                </a:cubicBezTo>
                <a:cubicBezTo>
                  <a:pt x="134155" y="174922"/>
                  <a:pt x="131917" y="175970"/>
                  <a:pt x="130002" y="177341"/>
                </a:cubicBezTo>
                <a:cubicBezTo>
                  <a:pt x="128086" y="178712"/>
                  <a:pt x="126493" y="180506"/>
                  <a:pt x="125385" y="182583"/>
                </a:cubicBezTo>
                <a:cubicBezTo>
                  <a:pt x="124256" y="184680"/>
                  <a:pt x="123691" y="187139"/>
                  <a:pt x="123691" y="189922"/>
                </a:cubicBezTo>
                <a:cubicBezTo>
                  <a:pt x="123691" y="192704"/>
                  <a:pt x="124175" y="195184"/>
                  <a:pt x="125143" y="197180"/>
                </a:cubicBezTo>
                <a:cubicBezTo>
                  <a:pt x="126090" y="199156"/>
                  <a:pt x="127522" y="200870"/>
                  <a:pt x="129296" y="202160"/>
                </a:cubicBezTo>
                <a:cubicBezTo>
                  <a:pt x="131070" y="203450"/>
                  <a:pt x="133248" y="204398"/>
                  <a:pt x="135768" y="204962"/>
                </a:cubicBezTo>
                <a:cubicBezTo>
                  <a:pt x="138268" y="205527"/>
                  <a:pt x="141090" y="205829"/>
                  <a:pt x="144195" y="205829"/>
                </a:cubicBezTo>
                <a:cubicBezTo>
                  <a:pt x="147461" y="205829"/>
                  <a:pt x="150708" y="205547"/>
                  <a:pt x="153853" y="205023"/>
                </a:cubicBezTo>
                <a:cubicBezTo>
                  <a:pt x="156534" y="204559"/>
                  <a:pt x="159196" y="204035"/>
                  <a:pt x="161857" y="203470"/>
                </a:cubicBezTo>
                <a:cubicBezTo>
                  <a:pt x="162925" y="203229"/>
                  <a:pt x="164095" y="202906"/>
                  <a:pt x="164095" y="202906"/>
                </a:cubicBezTo>
                <a:cubicBezTo>
                  <a:pt x="164881" y="202704"/>
                  <a:pt x="164821" y="201858"/>
                  <a:pt x="164821" y="201858"/>
                </a:cubicBezTo>
                <a:lnTo>
                  <a:pt x="164821" y="172825"/>
                </a:lnTo>
                <a:cubicBezTo>
                  <a:pt x="164821" y="166453"/>
                  <a:pt x="163107" y="161716"/>
                  <a:pt x="159740" y="158792"/>
                </a:cubicBezTo>
                <a:cubicBezTo>
                  <a:pt x="156393" y="155869"/>
                  <a:pt x="151494" y="154397"/>
                  <a:pt x="145143" y="154397"/>
                </a:cubicBezTo>
                <a:close/>
                <a:moveTo>
                  <a:pt x="431679" y="154356"/>
                </a:moveTo>
                <a:cubicBezTo>
                  <a:pt x="427728" y="154356"/>
                  <a:pt x="424219" y="155022"/>
                  <a:pt x="421215" y="156373"/>
                </a:cubicBezTo>
                <a:cubicBezTo>
                  <a:pt x="418211" y="157703"/>
                  <a:pt x="415671" y="159558"/>
                  <a:pt x="413655" y="161857"/>
                </a:cubicBezTo>
                <a:cubicBezTo>
                  <a:pt x="411639" y="164155"/>
                  <a:pt x="410106" y="166897"/>
                  <a:pt x="409078" y="170022"/>
                </a:cubicBezTo>
                <a:cubicBezTo>
                  <a:pt x="408050" y="173127"/>
                  <a:pt x="407546" y="176534"/>
                  <a:pt x="407546" y="180143"/>
                </a:cubicBezTo>
                <a:cubicBezTo>
                  <a:pt x="407546" y="187926"/>
                  <a:pt x="409642" y="194236"/>
                  <a:pt x="413796" y="198853"/>
                </a:cubicBezTo>
                <a:cubicBezTo>
                  <a:pt x="417949" y="203491"/>
                  <a:pt x="424199" y="205829"/>
                  <a:pt x="432345" y="205829"/>
                </a:cubicBezTo>
                <a:cubicBezTo>
                  <a:pt x="437163" y="205829"/>
                  <a:pt x="442103" y="204862"/>
                  <a:pt x="445651" y="203450"/>
                </a:cubicBezTo>
                <a:cubicBezTo>
                  <a:pt x="445651" y="203450"/>
                  <a:pt x="446337" y="203128"/>
                  <a:pt x="446034" y="202341"/>
                </a:cubicBezTo>
                <a:lnTo>
                  <a:pt x="443716" y="195970"/>
                </a:lnTo>
                <a:lnTo>
                  <a:pt x="443716" y="195950"/>
                </a:lnTo>
                <a:cubicBezTo>
                  <a:pt x="443413" y="195043"/>
                  <a:pt x="442506" y="195386"/>
                  <a:pt x="442506" y="195386"/>
                </a:cubicBezTo>
                <a:cubicBezTo>
                  <a:pt x="441135" y="195910"/>
                  <a:pt x="439683" y="196394"/>
                  <a:pt x="438131" y="196636"/>
                </a:cubicBezTo>
                <a:cubicBezTo>
                  <a:pt x="436558" y="196878"/>
                  <a:pt x="434824" y="196998"/>
                  <a:pt x="432990" y="196998"/>
                </a:cubicBezTo>
                <a:cubicBezTo>
                  <a:pt x="428453" y="196998"/>
                  <a:pt x="424824" y="195648"/>
                  <a:pt x="422244" y="192966"/>
                </a:cubicBezTo>
                <a:cubicBezTo>
                  <a:pt x="419643" y="190285"/>
                  <a:pt x="418191" y="185970"/>
                  <a:pt x="418211" y="180123"/>
                </a:cubicBezTo>
                <a:cubicBezTo>
                  <a:pt x="418211" y="174800"/>
                  <a:pt x="419522" y="170809"/>
                  <a:pt x="421820" y="167744"/>
                </a:cubicBezTo>
                <a:cubicBezTo>
                  <a:pt x="424098" y="164720"/>
                  <a:pt x="427606" y="163147"/>
                  <a:pt x="432244" y="163147"/>
                </a:cubicBezTo>
                <a:cubicBezTo>
                  <a:pt x="436115" y="163147"/>
                  <a:pt x="439078" y="163591"/>
                  <a:pt x="442183" y="164578"/>
                </a:cubicBezTo>
                <a:cubicBezTo>
                  <a:pt x="442183" y="164578"/>
                  <a:pt x="442929" y="164901"/>
                  <a:pt x="443272" y="163933"/>
                </a:cubicBezTo>
                <a:cubicBezTo>
                  <a:pt x="444099" y="161655"/>
                  <a:pt x="444704" y="160022"/>
                  <a:pt x="445591" y="157522"/>
                </a:cubicBezTo>
                <a:cubicBezTo>
                  <a:pt x="445833" y="156796"/>
                  <a:pt x="445228" y="156514"/>
                  <a:pt x="445006" y="156413"/>
                </a:cubicBezTo>
                <a:cubicBezTo>
                  <a:pt x="443796" y="155929"/>
                  <a:pt x="440913" y="155163"/>
                  <a:pt x="438736" y="154820"/>
                </a:cubicBezTo>
                <a:cubicBezTo>
                  <a:pt x="436699" y="154518"/>
                  <a:pt x="434341" y="154356"/>
                  <a:pt x="431679" y="154356"/>
                </a:cubicBezTo>
                <a:close/>
                <a:moveTo>
                  <a:pt x="263451" y="154316"/>
                </a:moveTo>
                <a:cubicBezTo>
                  <a:pt x="253148" y="154316"/>
                  <a:pt x="245951" y="160546"/>
                  <a:pt x="245951" y="169458"/>
                </a:cubicBezTo>
                <a:lnTo>
                  <a:pt x="245951" y="169659"/>
                </a:lnTo>
                <a:cubicBezTo>
                  <a:pt x="245951" y="179055"/>
                  <a:pt x="253894" y="182119"/>
                  <a:pt x="261314" y="184236"/>
                </a:cubicBezTo>
                <a:lnTo>
                  <a:pt x="262503" y="184599"/>
                </a:lnTo>
                <a:cubicBezTo>
                  <a:pt x="267927" y="186252"/>
                  <a:pt x="272584" y="187704"/>
                  <a:pt x="272584" y="191494"/>
                </a:cubicBezTo>
                <a:lnTo>
                  <a:pt x="272584" y="191676"/>
                </a:lnTo>
                <a:cubicBezTo>
                  <a:pt x="272584" y="195164"/>
                  <a:pt x="269540" y="197765"/>
                  <a:pt x="264661" y="197765"/>
                </a:cubicBezTo>
                <a:cubicBezTo>
                  <a:pt x="262766" y="197765"/>
                  <a:pt x="256697" y="197724"/>
                  <a:pt x="250165" y="193591"/>
                </a:cubicBezTo>
                <a:cubicBezTo>
                  <a:pt x="249378" y="193127"/>
                  <a:pt x="248914" y="192805"/>
                  <a:pt x="248310" y="192422"/>
                </a:cubicBezTo>
                <a:cubicBezTo>
                  <a:pt x="248108" y="192301"/>
                  <a:pt x="247161" y="191918"/>
                  <a:pt x="246838" y="192926"/>
                </a:cubicBezTo>
                <a:lnTo>
                  <a:pt x="244620" y="199095"/>
                </a:lnTo>
                <a:lnTo>
                  <a:pt x="244640" y="199095"/>
                </a:lnTo>
                <a:cubicBezTo>
                  <a:pt x="244298" y="200002"/>
                  <a:pt x="244761" y="200184"/>
                  <a:pt x="244882" y="200345"/>
                </a:cubicBezTo>
                <a:cubicBezTo>
                  <a:pt x="245910" y="201091"/>
                  <a:pt x="246959" y="201636"/>
                  <a:pt x="248007" y="202241"/>
                </a:cubicBezTo>
                <a:cubicBezTo>
                  <a:pt x="253612" y="205204"/>
                  <a:pt x="258894" y="206071"/>
                  <a:pt x="264419" y="206071"/>
                </a:cubicBezTo>
                <a:cubicBezTo>
                  <a:pt x="275669" y="206071"/>
                  <a:pt x="282665" y="200083"/>
                  <a:pt x="282665" y="190446"/>
                </a:cubicBezTo>
                <a:lnTo>
                  <a:pt x="282665" y="190265"/>
                </a:lnTo>
                <a:cubicBezTo>
                  <a:pt x="282665" y="181353"/>
                  <a:pt x="274782" y="178107"/>
                  <a:pt x="267382" y="175788"/>
                </a:cubicBezTo>
                <a:lnTo>
                  <a:pt x="266415" y="175486"/>
                </a:lnTo>
                <a:cubicBezTo>
                  <a:pt x="260830" y="173671"/>
                  <a:pt x="256011" y="172099"/>
                  <a:pt x="256011" y="168429"/>
                </a:cubicBezTo>
                <a:lnTo>
                  <a:pt x="256011" y="168248"/>
                </a:lnTo>
                <a:cubicBezTo>
                  <a:pt x="256011" y="165103"/>
                  <a:pt x="258834" y="162784"/>
                  <a:pt x="263189" y="162784"/>
                </a:cubicBezTo>
                <a:cubicBezTo>
                  <a:pt x="268028" y="162784"/>
                  <a:pt x="273774" y="164397"/>
                  <a:pt x="277484" y="166433"/>
                </a:cubicBezTo>
                <a:cubicBezTo>
                  <a:pt x="277484" y="166433"/>
                  <a:pt x="278572" y="167139"/>
                  <a:pt x="278975" y="166091"/>
                </a:cubicBezTo>
                <a:cubicBezTo>
                  <a:pt x="279197" y="165526"/>
                  <a:pt x="281072" y="160486"/>
                  <a:pt x="281254" y="159921"/>
                </a:cubicBezTo>
                <a:cubicBezTo>
                  <a:pt x="281475" y="159336"/>
                  <a:pt x="281092" y="158893"/>
                  <a:pt x="280709" y="158651"/>
                </a:cubicBezTo>
                <a:cubicBezTo>
                  <a:pt x="276475" y="156070"/>
                  <a:pt x="270629" y="154316"/>
                  <a:pt x="264580" y="154316"/>
                </a:cubicBezTo>
                <a:close/>
                <a:moveTo>
                  <a:pt x="98751" y="154316"/>
                </a:moveTo>
                <a:cubicBezTo>
                  <a:pt x="88449" y="154316"/>
                  <a:pt x="81251" y="160546"/>
                  <a:pt x="81251" y="169458"/>
                </a:cubicBezTo>
                <a:lnTo>
                  <a:pt x="81251" y="169659"/>
                </a:lnTo>
                <a:cubicBezTo>
                  <a:pt x="81251" y="179055"/>
                  <a:pt x="89195" y="182119"/>
                  <a:pt x="96614" y="184236"/>
                </a:cubicBezTo>
                <a:lnTo>
                  <a:pt x="97804" y="184599"/>
                </a:lnTo>
                <a:cubicBezTo>
                  <a:pt x="103207" y="186252"/>
                  <a:pt x="107884" y="187704"/>
                  <a:pt x="107884" y="191494"/>
                </a:cubicBezTo>
                <a:lnTo>
                  <a:pt x="107884" y="191676"/>
                </a:lnTo>
                <a:cubicBezTo>
                  <a:pt x="107884" y="195164"/>
                  <a:pt x="104840" y="197765"/>
                  <a:pt x="99961" y="197765"/>
                </a:cubicBezTo>
                <a:cubicBezTo>
                  <a:pt x="98066" y="197765"/>
                  <a:pt x="92017" y="197724"/>
                  <a:pt x="85465" y="193591"/>
                </a:cubicBezTo>
                <a:cubicBezTo>
                  <a:pt x="84678" y="193127"/>
                  <a:pt x="84215" y="192805"/>
                  <a:pt x="83610" y="192422"/>
                </a:cubicBezTo>
                <a:cubicBezTo>
                  <a:pt x="83287" y="192220"/>
                  <a:pt x="82481" y="191877"/>
                  <a:pt x="82138" y="192926"/>
                </a:cubicBezTo>
                <a:lnTo>
                  <a:pt x="79920" y="199095"/>
                </a:lnTo>
                <a:cubicBezTo>
                  <a:pt x="79577" y="200002"/>
                  <a:pt x="80041" y="200184"/>
                  <a:pt x="80162" y="200345"/>
                </a:cubicBezTo>
                <a:cubicBezTo>
                  <a:pt x="81191" y="201091"/>
                  <a:pt x="82239" y="201636"/>
                  <a:pt x="83287" y="202241"/>
                </a:cubicBezTo>
                <a:cubicBezTo>
                  <a:pt x="88892" y="205204"/>
                  <a:pt x="94175" y="206071"/>
                  <a:pt x="99699" y="206071"/>
                </a:cubicBezTo>
                <a:cubicBezTo>
                  <a:pt x="110949" y="206071"/>
                  <a:pt x="117945" y="200083"/>
                  <a:pt x="117945" y="190446"/>
                </a:cubicBezTo>
                <a:lnTo>
                  <a:pt x="117945" y="190265"/>
                </a:lnTo>
                <a:cubicBezTo>
                  <a:pt x="117945" y="181353"/>
                  <a:pt x="110042" y="178107"/>
                  <a:pt x="102663" y="175788"/>
                </a:cubicBezTo>
                <a:lnTo>
                  <a:pt x="101695" y="175486"/>
                </a:lnTo>
                <a:cubicBezTo>
                  <a:pt x="96110" y="173671"/>
                  <a:pt x="91291" y="172099"/>
                  <a:pt x="91291" y="168429"/>
                </a:cubicBezTo>
                <a:lnTo>
                  <a:pt x="91291" y="168248"/>
                </a:lnTo>
                <a:cubicBezTo>
                  <a:pt x="91291" y="165103"/>
                  <a:pt x="94114" y="162784"/>
                  <a:pt x="98469" y="162784"/>
                </a:cubicBezTo>
                <a:cubicBezTo>
                  <a:pt x="103308" y="162784"/>
                  <a:pt x="109074" y="164397"/>
                  <a:pt x="112763" y="166433"/>
                </a:cubicBezTo>
                <a:cubicBezTo>
                  <a:pt x="112763" y="166433"/>
                  <a:pt x="113852" y="167139"/>
                  <a:pt x="114255" y="166091"/>
                </a:cubicBezTo>
                <a:cubicBezTo>
                  <a:pt x="114477" y="165526"/>
                  <a:pt x="116352" y="160486"/>
                  <a:pt x="116554" y="159921"/>
                </a:cubicBezTo>
                <a:cubicBezTo>
                  <a:pt x="116776" y="159336"/>
                  <a:pt x="116393" y="158893"/>
                  <a:pt x="116009" y="158651"/>
                </a:cubicBezTo>
                <a:cubicBezTo>
                  <a:pt x="111776" y="156070"/>
                  <a:pt x="105929" y="154316"/>
                  <a:pt x="99880" y="154316"/>
                </a:cubicBezTo>
                <a:close/>
                <a:moveTo>
                  <a:pt x="176111" y="135001"/>
                </a:moveTo>
                <a:cubicBezTo>
                  <a:pt x="175587" y="135001"/>
                  <a:pt x="175204" y="135445"/>
                  <a:pt x="175204" y="135969"/>
                </a:cubicBezTo>
                <a:lnTo>
                  <a:pt x="175204" y="203853"/>
                </a:lnTo>
                <a:cubicBezTo>
                  <a:pt x="175204" y="204397"/>
                  <a:pt x="175587" y="204821"/>
                  <a:pt x="176111" y="204821"/>
                </a:cubicBezTo>
                <a:lnTo>
                  <a:pt x="184539" y="204821"/>
                </a:lnTo>
                <a:cubicBezTo>
                  <a:pt x="185063" y="204821"/>
                  <a:pt x="185446" y="204377"/>
                  <a:pt x="185446" y="203853"/>
                </a:cubicBezTo>
                <a:lnTo>
                  <a:pt x="185446" y="135969"/>
                </a:lnTo>
                <a:cubicBezTo>
                  <a:pt x="185446" y="135424"/>
                  <a:pt x="185063" y="135001"/>
                  <a:pt x="184539" y="135001"/>
                </a:cubicBezTo>
                <a:close/>
                <a:moveTo>
                  <a:pt x="320045" y="133993"/>
                </a:moveTo>
                <a:cubicBezTo>
                  <a:pt x="314299" y="133993"/>
                  <a:pt x="309763" y="135626"/>
                  <a:pt x="306578" y="138832"/>
                </a:cubicBezTo>
                <a:cubicBezTo>
                  <a:pt x="303412" y="142017"/>
                  <a:pt x="301275" y="146876"/>
                  <a:pt x="300186" y="153247"/>
                </a:cubicBezTo>
                <a:lnTo>
                  <a:pt x="299803" y="155405"/>
                </a:lnTo>
                <a:lnTo>
                  <a:pt x="292585" y="155405"/>
                </a:lnTo>
                <a:cubicBezTo>
                  <a:pt x="292585" y="155405"/>
                  <a:pt x="291698" y="155364"/>
                  <a:pt x="291517" y="156332"/>
                </a:cubicBezTo>
                <a:lnTo>
                  <a:pt x="290327" y="162945"/>
                </a:lnTo>
                <a:cubicBezTo>
                  <a:pt x="290247" y="163570"/>
                  <a:pt x="290509" y="163973"/>
                  <a:pt x="291355" y="163973"/>
                </a:cubicBezTo>
                <a:lnTo>
                  <a:pt x="298392" y="163973"/>
                </a:lnTo>
                <a:lnTo>
                  <a:pt x="291255" y="203772"/>
                </a:lnTo>
                <a:cubicBezTo>
                  <a:pt x="290690" y="206978"/>
                  <a:pt x="290065" y="209619"/>
                  <a:pt x="289339" y="211615"/>
                </a:cubicBezTo>
                <a:cubicBezTo>
                  <a:pt x="288634" y="213591"/>
                  <a:pt x="287968" y="215063"/>
                  <a:pt x="287122" y="216131"/>
                </a:cubicBezTo>
                <a:cubicBezTo>
                  <a:pt x="286315" y="217160"/>
                  <a:pt x="285529" y="217926"/>
                  <a:pt x="284218" y="218369"/>
                </a:cubicBezTo>
                <a:cubicBezTo>
                  <a:pt x="283129" y="218732"/>
                  <a:pt x="281859" y="218914"/>
                  <a:pt x="280468" y="218914"/>
                </a:cubicBezTo>
                <a:cubicBezTo>
                  <a:pt x="279702" y="218914"/>
                  <a:pt x="278674" y="218793"/>
                  <a:pt x="277928" y="218631"/>
                </a:cubicBezTo>
                <a:cubicBezTo>
                  <a:pt x="277162" y="218490"/>
                  <a:pt x="276779" y="218309"/>
                  <a:pt x="276214" y="218067"/>
                </a:cubicBezTo>
                <a:cubicBezTo>
                  <a:pt x="276214" y="218067"/>
                  <a:pt x="275387" y="217744"/>
                  <a:pt x="275065" y="218571"/>
                </a:cubicBezTo>
                <a:cubicBezTo>
                  <a:pt x="274803" y="219236"/>
                  <a:pt x="272928" y="224398"/>
                  <a:pt x="272706" y="225043"/>
                </a:cubicBezTo>
                <a:cubicBezTo>
                  <a:pt x="272484" y="225668"/>
                  <a:pt x="272787" y="226172"/>
                  <a:pt x="273190" y="226313"/>
                </a:cubicBezTo>
                <a:cubicBezTo>
                  <a:pt x="274117" y="226656"/>
                  <a:pt x="274823" y="226857"/>
                  <a:pt x="276093" y="227160"/>
                </a:cubicBezTo>
                <a:cubicBezTo>
                  <a:pt x="277867" y="227583"/>
                  <a:pt x="279359" y="227603"/>
                  <a:pt x="280751" y="227603"/>
                </a:cubicBezTo>
                <a:cubicBezTo>
                  <a:pt x="283674" y="227603"/>
                  <a:pt x="286335" y="227200"/>
                  <a:pt x="288553" y="226394"/>
                </a:cubicBezTo>
                <a:cubicBezTo>
                  <a:pt x="290771" y="225587"/>
                  <a:pt x="292726" y="224196"/>
                  <a:pt x="294420" y="222281"/>
                </a:cubicBezTo>
                <a:cubicBezTo>
                  <a:pt x="296275" y="220244"/>
                  <a:pt x="297444" y="218087"/>
                  <a:pt x="298553" y="215164"/>
                </a:cubicBezTo>
                <a:cubicBezTo>
                  <a:pt x="299662" y="212260"/>
                  <a:pt x="300590" y="208672"/>
                  <a:pt x="301356" y="204478"/>
                </a:cubicBezTo>
                <a:lnTo>
                  <a:pt x="308513" y="163933"/>
                </a:lnTo>
                <a:lnTo>
                  <a:pt x="318997" y="163933"/>
                </a:lnTo>
                <a:cubicBezTo>
                  <a:pt x="318997" y="163933"/>
                  <a:pt x="319884" y="163973"/>
                  <a:pt x="320066" y="163006"/>
                </a:cubicBezTo>
                <a:lnTo>
                  <a:pt x="321255" y="156393"/>
                </a:lnTo>
                <a:cubicBezTo>
                  <a:pt x="321336" y="155768"/>
                  <a:pt x="321074" y="155364"/>
                  <a:pt x="320227" y="155364"/>
                </a:cubicBezTo>
                <a:lnTo>
                  <a:pt x="310065" y="155364"/>
                </a:lnTo>
                <a:cubicBezTo>
                  <a:pt x="310106" y="155143"/>
                  <a:pt x="310569" y="151554"/>
                  <a:pt x="311739" y="148187"/>
                </a:cubicBezTo>
                <a:cubicBezTo>
                  <a:pt x="312243" y="146755"/>
                  <a:pt x="313170" y="145586"/>
                  <a:pt x="313977" y="144799"/>
                </a:cubicBezTo>
                <a:cubicBezTo>
                  <a:pt x="314723" y="144033"/>
                  <a:pt x="315630" y="143469"/>
                  <a:pt x="316638" y="143146"/>
                </a:cubicBezTo>
                <a:cubicBezTo>
                  <a:pt x="317747" y="142803"/>
                  <a:pt x="318896" y="142642"/>
                  <a:pt x="320045" y="142662"/>
                </a:cubicBezTo>
                <a:cubicBezTo>
                  <a:pt x="321013" y="142662"/>
                  <a:pt x="321941" y="142783"/>
                  <a:pt x="322666" y="142925"/>
                </a:cubicBezTo>
                <a:cubicBezTo>
                  <a:pt x="323654" y="143126"/>
                  <a:pt x="324038" y="143247"/>
                  <a:pt x="324300" y="143328"/>
                </a:cubicBezTo>
                <a:cubicBezTo>
                  <a:pt x="325328" y="143650"/>
                  <a:pt x="325469" y="143328"/>
                  <a:pt x="325671" y="142844"/>
                </a:cubicBezTo>
                <a:lnTo>
                  <a:pt x="328110" y="136170"/>
                </a:lnTo>
                <a:cubicBezTo>
                  <a:pt x="328352" y="135445"/>
                  <a:pt x="327747" y="135142"/>
                  <a:pt x="327526" y="135061"/>
                </a:cubicBezTo>
                <a:lnTo>
                  <a:pt x="327505" y="135082"/>
                </a:lnTo>
                <a:cubicBezTo>
                  <a:pt x="326477" y="134779"/>
                  <a:pt x="325429" y="134517"/>
                  <a:pt x="324360" y="134336"/>
                </a:cubicBezTo>
                <a:cubicBezTo>
                  <a:pt x="322929" y="134094"/>
                  <a:pt x="321477" y="133993"/>
                  <a:pt x="320045" y="133993"/>
                </a:cubicBezTo>
                <a:close/>
                <a:moveTo>
                  <a:pt x="143651" y="0"/>
                </a:moveTo>
                <a:cubicBezTo>
                  <a:pt x="178128" y="0"/>
                  <a:pt x="208975" y="16432"/>
                  <a:pt x="228330" y="41936"/>
                </a:cubicBezTo>
                <a:lnTo>
                  <a:pt x="228310" y="41835"/>
                </a:lnTo>
                <a:cubicBezTo>
                  <a:pt x="246012" y="23408"/>
                  <a:pt x="270649" y="11996"/>
                  <a:pt x="297867" y="11996"/>
                </a:cubicBezTo>
                <a:cubicBezTo>
                  <a:pt x="334158" y="11996"/>
                  <a:pt x="365610" y="32158"/>
                  <a:pt x="382546" y="62198"/>
                </a:cubicBezTo>
                <a:cubicBezTo>
                  <a:pt x="397586" y="55485"/>
                  <a:pt x="413857" y="52017"/>
                  <a:pt x="430329" y="52017"/>
                </a:cubicBezTo>
                <a:cubicBezTo>
                  <a:pt x="495652" y="52017"/>
                  <a:pt x="548677" y="105445"/>
                  <a:pt x="548677" y="171373"/>
                </a:cubicBezTo>
                <a:cubicBezTo>
                  <a:pt x="548677" y="237302"/>
                  <a:pt x="495652" y="290730"/>
                  <a:pt x="430329" y="290730"/>
                </a:cubicBezTo>
                <a:cubicBezTo>
                  <a:pt x="422345" y="290730"/>
                  <a:pt x="414563" y="289923"/>
                  <a:pt x="406941" y="288411"/>
                </a:cubicBezTo>
                <a:cubicBezTo>
                  <a:pt x="392123" y="314823"/>
                  <a:pt x="363796" y="332767"/>
                  <a:pt x="331537" y="332767"/>
                </a:cubicBezTo>
                <a:cubicBezTo>
                  <a:pt x="318412" y="332787"/>
                  <a:pt x="305448" y="329823"/>
                  <a:pt x="293633" y="324057"/>
                </a:cubicBezTo>
                <a:cubicBezTo>
                  <a:pt x="278613" y="359340"/>
                  <a:pt x="243633" y="384138"/>
                  <a:pt x="202906" y="384138"/>
                </a:cubicBezTo>
                <a:cubicBezTo>
                  <a:pt x="162180" y="384138"/>
                  <a:pt x="124276" y="357323"/>
                  <a:pt x="110365" y="319621"/>
                </a:cubicBezTo>
                <a:cubicBezTo>
                  <a:pt x="104175" y="320932"/>
                  <a:pt x="97865" y="321577"/>
                  <a:pt x="91534" y="321577"/>
                </a:cubicBezTo>
                <a:cubicBezTo>
                  <a:pt x="40928" y="321577"/>
                  <a:pt x="0" y="280044"/>
                  <a:pt x="0" y="229035"/>
                </a:cubicBezTo>
                <a:cubicBezTo>
                  <a:pt x="0" y="194761"/>
                  <a:pt x="18428" y="164922"/>
                  <a:pt x="45767" y="148792"/>
                </a:cubicBezTo>
                <a:cubicBezTo>
                  <a:pt x="39960" y="135425"/>
                  <a:pt x="36976" y="121010"/>
                  <a:pt x="36997" y="106453"/>
                </a:cubicBezTo>
                <a:cubicBezTo>
                  <a:pt x="36997" y="47581"/>
                  <a:pt x="84780" y="0"/>
                  <a:pt x="143651" y="0"/>
                </a:cubicBezTo>
                <a:close/>
              </a:path>
            </a:pathLst>
          </a:custGeom>
          <a:solidFill>
            <a:schemeClr val="bg1"/>
          </a:solidFill>
          <a:ln w="9525" cap="flat">
            <a:noFill/>
            <a:prstDash val="solid"/>
            <a:miter/>
          </a:ln>
        </p:spPr>
        <p:txBody>
          <a:bodyPr wrap="square" rtlCol="0" anchor="ctr">
            <a:noAutofit/>
          </a:bodyPr>
          <a:lstStyle/>
          <a:p>
            <a:pPr defTabSz="1097192">
              <a:defRPr/>
            </a:pPr>
            <a:endParaRPr lang="en-US" sz="1400">
              <a:solidFill>
                <a:prstClr val="black"/>
              </a:solidFill>
              <a:latin typeface="GT America LCG Rg"/>
            </a:endParaRPr>
          </a:p>
        </p:txBody>
      </p:sp>
      <p:pic>
        <p:nvPicPr>
          <p:cNvPr id="47" name="Picture 46">
            <a:extLst>
              <a:ext uri="{FF2B5EF4-FFF2-40B4-BE49-F238E27FC236}">
                <a16:creationId xmlns:a16="http://schemas.microsoft.com/office/drawing/2014/main" id="{FDECA31D-59B7-1502-32CE-EBE5F07CEC0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9325" y="6715601"/>
            <a:ext cx="754923" cy="251640"/>
          </a:xfrm>
          <a:prstGeom prst="rect">
            <a:avLst/>
          </a:prstGeom>
        </p:spPr>
      </p:pic>
      <p:grpSp>
        <p:nvGrpSpPr>
          <p:cNvPr id="48" name="Group 47">
            <a:extLst>
              <a:ext uri="{FF2B5EF4-FFF2-40B4-BE49-F238E27FC236}">
                <a16:creationId xmlns:a16="http://schemas.microsoft.com/office/drawing/2014/main" id="{257DFFAC-ABE9-6146-EDB0-D094EAA85215}"/>
              </a:ext>
            </a:extLst>
          </p:cNvPr>
          <p:cNvGrpSpPr/>
          <p:nvPr/>
        </p:nvGrpSpPr>
        <p:grpSpPr>
          <a:xfrm>
            <a:off x="12505093" y="5889126"/>
            <a:ext cx="1119612" cy="128754"/>
            <a:chOff x="1476411" y="1122088"/>
            <a:chExt cx="1365872" cy="157076"/>
          </a:xfrm>
          <a:solidFill>
            <a:schemeClr val="bg1"/>
          </a:solidFill>
        </p:grpSpPr>
        <p:sp>
          <p:nvSpPr>
            <p:cNvPr id="107" name="Freeform: Shape 28">
              <a:extLst>
                <a:ext uri="{FF2B5EF4-FFF2-40B4-BE49-F238E27FC236}">
                  <a16:creationId xmlns:a16="http://schemas.microsoft.com/office/drawing/2014/main" id="{2093383B-785C-7D56-BF75-62D6E9719A1C}"/>
                </a:ext>
              </a:extLst>
            </p:cNvPr>
            <p:cNvSpPr/>
            <p:nvPr/>
          </p:nvSpPr>
          <p:spPr>
            <a:xfrm flipV="1">
              <a:off x="2352847" y="1209683"/>
              <a:ext cx="50840" cy="11762"/>
            </a:xfrm>
            <a:custGeom>
              <a:avLst/>
              <a:gdLst>
                <a:gd name="connsiteX0" fmla="*/ 215 w 50840"/>
                <a:gd name="connsiteY0" fmla="*/ 11865 h 11762"/>
                <a:gd name="connsiteX1" fmla="*/ 51055 w 50840"/>
                <a:gd name="connsiteY1" fmla="*/ 11865 h 11762"/>
                <a:gd name="connsiteX2" fmla="*/ 51055 w 50840"/>
                <a:gd name="connsiteY2" fmla="*/ 102 h 11762"/>
                <a:gd name="connsiteX3" fmla="*/ 215 w 50840"/>
                <a:gd name="connsiteY3" fmla="*/ 102 h 11762"/>
                <a:gd name="connsiteX4" fmla="*/ 215 w 50840"/>
                <a:gd name="connsiteY4" fmla="*/ 11865 h 11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40" h="11762">
                  <a:moveTo>
                    <a:pt x="215" y="11865"/>
                  </a:moveTo>
                  <a:lnTo>
                    <a:pt x="51055" y="11865"/>
                  </a:lnTo>
                  <a:lnTo>
                    <a:pt x="51055" y="102"/>
                  </a:lnTo>
                  <a:lnTo>
                    <a:pt x="215" y="102"/>
                  </a:lnTo>
                  <a:lnTo>
                    <a:pt x="215" y="11865"/>
                  </a:lnTo>
                  <a:close/>
                </a:path>
              </a:pathLst>
            </a:custGeom>
            <a:grpFill/>
            <a:ln w="1778" cap="flat">
              <a:noFill/>
              <a:prstDash val="solid"/>
              <a:miter/>
            </a:ln>
          </p:spPr>
          <p:txBody>
            <a:bodyPr rtlCol="0" anchor="ctr"/>
            <a:lstStyle/>
            <a:p>
              <a:pPr defTabSz="1097192"/>
              <a:endParaRPr lang="en-US" sz="1400">
                <a:solidFill>
                  <a:srgbClr val="000000"/>
                </a:solidFill>
                <a:latin typeface="Arial"/>
              </a:endParaRPr>
            </a:p>
          </p:txBody>
        </p:sp>
        <p:sp>
          <p:nvSpPr>
            <p:cNvPr id="108" name="Freeform: Shape 29">
              <a:extLst>
                <a:ext uri="{FF2B5EF4-FFF2-40B4-BE49-F238E27FC236}">
                  <a16:creationId xmlns:a16="http://schemas.microsoft.com/office/drawing/2014/main" id="{9C74DF63-62F5-C9B3-EBB4-F2C8D4446BED}"/>
                </a:ext>
              </a:extLst>
            </p:cNvPr>
            <p:cNvSpPr/>
            <p:nvPr/>
          </p:nvSpPr>
          <p:spPr>
            <a:xfrm flipV="1">
              <a:off x="1476411" y="1123755"/>
              <a:ext cx="172241" cy="153358"/>
            </a:xfrm>
            <a:custGeom>
              <a:avLst/>
              <a:gdLst>
                <a:gd name="connsiteX0" fmla="*/ 31416 w 172241"/>
                <a:gd name="connsiteY0" fmla="*/ 139034 h 153358"/>
                <a:gd name="connsiteX1" fmla="*/ 26865 w 172241"/>
                <a:gd name="connsiteY1" fmla="*/ 20946 h 153358"/>
                <a:gd name="connsiteX2" fmla="*/ 26865 w 172241"/>
                <a:gd name="connsiteY2" fmla="*/ 18899 h 153358"/>
                <a:gd name="connsiteX3" fmla="*/ 45750 w 172241"/>
                <a:gd name="connsiteY3" fmla="*/ 5701 h 153358"/>
                <a:gd name="connsiteX4" fmla="*/ 45750 w 172241"/>
                <a:gd name="connsiteY4" fmla="*/ 238 h 153358"/>
                <a:gd name="connsiteX5" fmla="*/ 23225 w 172241"/>
                <a:gd name="connsiteY5" fmla="*/ 1377 h 153358"/>
                <a:gd name="connsiteX6" fmla="*/ 472 w 172241"/>
                <a:gd name="connsiteY6" fmla="*/ 238 h 153358"/>
                <a:gd name="connsiteX7" fmla="*/ 472 w 172241"/>
                <a:gd name="connsiteY7" fmla="*/ 5701 h 153358"/>
                <a:gd name="connsiteX8" fmla="*/ 19129 w 172241"/>
                <a:gd name="connsiteY8" fmla="*/ 20946 h 153358"/>
                <a:gd name="connsiteX9" fmla="*/ 23908 w 172241"/>
                <a:gd name="connsiteY9" fmla="*/ 132663 h 153358"/>
                <a:gd name="connsiteX10" fmla="*/ 23908 w 172241"/>
                <a:gd name="connsiteY10" fmla="*/ 134027 h 153358"/>
                <a:gd name="connsiteX11" fmla="*/ 5023 w 172241"/>
                <a:gd name="connsiteY11" fmla="*/ 147681 h 153358"/>
                <a:gd name="connsiteX12" fmla="*/ 5023 w 172241"/>
                <a:gd name="connsiteY12" fmla="*/ 153369 h 153358"/>
                <a:gd name="connsiteX13" fmla="*/ 23680 w 172241"/>
                <a:gd name="connsiteY13" fmla="*/ 152457 h 153358"/>
                <a:gd name="connsiteX14" fmla="*/ 45295 w 172241"/>
                <a:gd name="connsiteY14" fmla="*/ 153597 h 153358"/>
                <a:gd name="connsiteX15" fmla="*/ 87618 w 172241"/>
                <a:gd name="connsiteY15" fmla="*/ 38465 h 153358"/>
                <a:gd name="connsiteX16" fmla="*/ 130620 w 172241"/>
                <a:gd name="connsiteY16" fmla="*/ 153597 h 153358"/>
                <a:gd name="connsiteX17" fmla="*/ 152464 w 172241"/>
                <a:gd name="connsiteY17" fmla="*/ 152457 h 153358"/>
                <a:gd name="connsiteX18" fmla="*/ 170437 w 172241"/>
                <a:gd name="connsiteY18" fmla="*/ 153369 h 153358"/>
                <a:gd name="connsiteX19" fmla="*/ 170437 w 172241"/>
                <a:gd name="connsiteY19" fmla="*/ 147681 h 153358"/>
                <a:gd name="connsiteX20" fmla="*/ 151552 w 172241"/>
                <a:gd name="connsiteY20" fmla="*/ 134257 h 153358"/>
                <a:gd name="connsiteX21" fmla="*/ 151552 w 172241"/>
                <a:gd name="connsiteY21" fmla="*/ 132663 h 153358"/>
                <a:gd name="connsiteX22" fmla="*/ 154056 w 172241"/>
                <a:gd name="connsiteY22" fmla="*/ 20946 h 153358"/>
                <a:gd name="connsiteX23" fmla="*/ 172714 w 172241"/>
                <a:gd name="connsiteY23" fmla="*/ 5701 h 153358"/>
                <a:gd name="connsiteX24" fmla="*/ 172714 w 172241"/>
                <a:gd name="connsiteY24" fmla="*/ 238 h 153358"/>
                <a:gd name="connsiteX25" fmla="*/ 144272 w 172241"/>
                <a:gd name="connsiteY25" fmla="*/ 2061 h 153358"/>
                <a:gd name="connsiteX26" fmla="*/ 115831 w 172241"/>
                <a:gd name="connsiteY26" fmla="*/ 238 h 153358"/>
                <a:gd name="connsiteX27" fmla="*/ 115831 w 172241"/>
                <a:gd name="connsiteY27" fmla="*/ 5701 h 153358"/>
                <a:gd name="connsiteX28" fmla="*/ 134716 w 172241"/>
                <a:gd name="connsiteY28" fmla="*/ 19807 h 153358"/>
                <a:gd name="connsiteX29" fmla="*/ 134716 w 172241"/>
                <a:gd name="connsiteY29" fmla="*/ 20946 h 153358"/>
                <a:gd name="connsiteX30" fmla="*/ 132667 w 172241"/>
                <a:gd name="connsiteY30" fmla="*/ 138806 h 153358"/>
                <a:gd name="connsiteX31" fmla="*/ 95125 w 172241"/>
                <a:gd name="connsiteY31" fmla="*/ 37328 h 153358"/>
                <a:gd name="connsiteX32" fmla="*/ 92395 w 172241"/>
                <a:gd name="connsiteY32" fmla="*/ 29819 h 153358"/>
                <a:gd name="connsiteX33" fmla="*/ 89209 w 172241"/>
                <a:gd name="connsiteY33" fmla="*/ 21401 h 153358"/>
                <a:gd name="connsiteX34" fmla="*/ 86252 w 172241"/>
                <a:gd name="connsiteY34" fmla="*/ 12754 h 153358"/>
                <a:gd name="connsiteX35" fmla="*/ 83748 w 172241"/>
                <a:gd name="connsiteY35" fmla="*/ 5244 h 153358"/>
                <a:gd name="connsiteX36" fmla="*/ 80334 w 172241"/>
                <a:gd name="connsiteY36" fmla="*/ 5244 h 153358"/>
                <a:gd name="connsiteX37" fmla="*/ 77834 w 172241"/>
                <a:gd name="connsiteY37" fmla="*/ 12526 h 153358"/>
                <a:gd name="connsiteX38" fmla="*/ 74647 w 172241"/>
                <a:gd name="connsiteY38" fmla="*/ 21401 h 153358"/>
                <a:gd name="connsiteX39" fmla="*/ 71461 w 172241"/>
                <a:gd name="connsiteY39" fmla="*/ 30274 h 153358"/>
                <a:gd name="connsiteX40" fmla="*/ 68731 w 172241"/>
                <a:gd name="connsiteY40" fmla="*/ 38239 h 153358"/>
                <a:gd name="connsiteX41" fmla="*/ 31416 w 172241"/>
                <a:gd name="connsiteY41" fmla="*/ 139034 h 153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72241" h="153358">
                  <a:moveTo>
                    <a:pt x="31416" y="139034"/>
                  </a:moveTo>
                  <a:lnTo>
                    <a:pt x="26865" y="20946"/>
                  </a:lnTo>
                  <a:lnTo>
                    <a:pt x="26865" y="18899"/>
                  </a:lnTo>
                  <a:cubicBezTo>
                    <a:pt x="26865" y="8887"/>
                    <a:pt x="29824" y="6838"/>
                    <a:pt x="45750" y="5701"/>
                  </a:cubicBezTo>
                  <a:lnTo>
                    <a:pt x="45750" y="238"/>
                  </a:lnTo>
                  <a:cubicBezTo>
                    <a:pt x="34146" y="1149"/>
                    <a:pt x="29596" y="1377"/>
                    <a:pt x="23225" y="1377"/>
                  </a:cubicBezTo>
                  <a:cubicBezTo>
                    <a:pt x="16855" y="1377"/>
                    <a:pt x="12304" y="1149"/>
                    <a:pt x="472" y="238"/>
                  </a:cubicBezTo>
                  <a:lnTo>
                    <a:pt x="472" y="5701"/>
                  </a:lnTo>
                  <a:cubicBezTo>
                    <a:pt x="16400" y="6838"/>
                    <a:pt x="18674" y="8658"/>
                    <a:pt x="19129" y="20946"/>
                  </a:cubicBezTo>
                  <a:lnTo>
                    <a:pt x="23908" y="132663"/>
                  </a:lnTo>
                  <a:lnTo>
                    <a:pt x="23908" y="134027"/>
                  </a:lnTo>
                  <a:cubicBezTo>
                    <a:pt x="23908" y="144497"/>
                    <a:pt x="20722" y="146771"/>
                    <a:pt x="5023" y="147681"/>
                  </a:cubicBezTo>
                  <a:lnTo>
                    <a:pt x="5023" y="153369"/>
                  </a:lnTo>
                  <a:cubicBezTo>
                    <a:pt x="13896" y="152687"/>
                    <a:pt x="17309" y="152457"/>
                    <a:pt x="23680" y="152457"/>
                  </a:cubicBezTo>
                  <a:cubicBezTo>
                    <a:pt x="32100" y="152457"/>
                    <a:pt x="36650" y="152687"/>
                    <a:pt x="45295" y="153597"/>
                  </a:cubicBezTo>
                  <a:lnTo>
                    <a:pt x="87618" y="38465"/>
                  </a:lnTo>
                  <a:lnTo>
                    <a:pt x="130620" y="153597"/>
                  </a:lnTo>
                  <a:cubicBezTo>
                    <a:pt x="140860" y="152687"/>
                    <a:pt x="145638" y="152457"/>
                    <a:pt x="152464" y="152457"/>
                  </a:cubicBezTo>
                  <a:cubicBezTo>
                    <a:pt x="158151" y="152457"/>
                    <a:pt x="161792" y="152687"/>
                    <a:pt x="170437" y="153369"/>
                  </a:cubicBezTo>
                  <a:lnTo>
                    <a:pt x="170437" y="147681"/>
                  </a:lnTo>
                  <a:cubicBezTo>
                    <a:pt x="154966" y="146771"/>
                    <a:pt x="151552" y="144497"/>
                    <a:pt x="151552" y="134257"/>
                  </a:cubicBezTo>
                  <a:lnTo>
                    <a:pt x="151552" y="132663"/>
                  </a:lnTo>
                  <a:lnTo>
                    <a:pt x="154056" y="20946"/>
                  </a:lnTo>
                  <a:cubicBezTo>
                    <a:pt x="154284" y="8658"/>
                    <a:pt x="156331" y="6838"/>
                    <a:pt x="172714" y="5701"/>
                  </a:cubicBezTo>
                  <a:lnTo>
                    <a:pt x="172714" y="238"/>
                  </a:lnTo>
                  <a:cubicBezTo>
                    <a:pt x="158380" y="1605"/>
                    <a:pt x="152919" y="2061"/>
                    <a:pt x="144272" y="2061"/>
                  </a:cubicBezTo>
                  <a:cubicBezTo>
                    <a:pt x="135626" y="2061"/>
                    <a:pt x="130165" y="1605"/>
                    <a:pt x="115831" y="238"/>
                  </a:cubicBezTo>
                  <a:lnTo>
                    <a:pt x="115831" y="5701"/>
                  </a:lnTo>
                  <a:cubicBezTo>
                    <a:pt x="131303" y="6611"/>
                    <a:pt x="134716" y="9113"/>
                    <a:pt x="134716" y="19807"/>
                  </a:cubicBezTo>
                  <a:lnTo>
                    <a:pt x="134716" y="20946"/>
                  </a:lnTo>
                  <a:lnTo>
                    <a:pt x="132667" y="138806"/>
                  </a:lnTo>
                  <a:lnTo>
                    <a:pt x="95125" y="37328"/>
                  </a:lnTo>
                  <a:lnTo>
                    <a:pt x="92395" y="29819"/>
                  </a:lnTo>
                  <a:lnTo>
                    <a:pt x="89209" y="21401"/>
                  </a:lnTo>
                  <a:lnTo>
                    <a:pt x="86252" y="12754"/>
                  </a:lnTo>
                  <a:lnTo>
                    <a:pt x="83748" y="5244"/>
                  </a:lnTo>
                  <a:lnTo>
                    <a:pt x="80334" y="5244"/>
                  </a:lnTo>
                  <a:lnTo>
                    <a:pt x="77834" y="12526"/>
                  </a:lnTo>
                  <a:lnTo>
                    <a:pt x="74647" y="21401"/>
                  </a:lnTo>
                  <a:lnTo>
                    <a:pt x="71461" y="30274"/>
                  </a:lnTo>
                  <a:lnTo>
                    <a:pt x="68731" y="38239"/>
                  </a:lnTo>
                  <a:lnTo>
                    <a:pt x="31416" y="139034"/>
                  </a:lnTo>
                  <a:close/>
                </a:path>
              </a:pathLst>
            </a:custGeom>
            <a:grpFill/>
            <a:ln w="1778" cap="flat">
              <a:noFill/>
              <a:prstDash val="solid"/>
              <a:miter/>
            </a:ln>
          </p:spPr>
          <p:txBody>
            <a:bodyPr rtlCol="0" anchor="ctr"/>
            <a:lstStyle/>
            <a:p>
              <a:pPr defTabSz="1097192"/>
              <a:endParaRPr lang="en-US" sz="1400">
                <a:solidFill>
                  <a:srgbClr val="000000"/>
                </a:solidFill>
                <a:latin typeface="Arial"/>
              </a:endParaRPr>
            </a:p>
          </p:txBody>
        </p:sp>
        <p:sp>
          <p:nvSpPr>
            <p:cNvPr id="109" name="Freeform: Shape 30">
              <a:extLst>
                <a:ext uri="{FF2B5EF4-FFF2-40B4-BE49-F238E27FC236}">
                  <a16:creationId xmlns:a16="http://schemas.microsoft.com/office/drawing/2014/main" id="{AA42A992-7495-EBD8-E508-629E0EDA1F6F}"/>
                </a:ext>
              </a:extLst>
            </p:cNvPr>
            <p:cNvSpPr/>
            <p:nvPr/>
          </p:nvSpPr>
          <p:spPr>
            <a:xfrm flipV="1">
              <a:off x="1659555" y="1166304"/>
              <a:ext cx="86236" cy="112631"/>
            </a:xfrm>
            <a:custGeom>
              <a:avLst/>
              <a:gdLst>
                <a:gd name="connsiteX0" fmla="*/ 19246 w 86236"/>
                <a:gd name="connsiteY0" fmla="*/ 67351 h 112631"/>
                <a:gd name="connsiteX1" fmla="*/ 44730 w 86236"/>
                <a:gd name="connsiteY1" fmla="*/ 106941 h 112631"/>
                <a:gd name="connsiteX2" fmla="*/ 68395 w 86236"/>
                <a:gd name="connsiteY2" fmla="*/ 67351 h 112631"/>
                <a:gd name="connsiteX3" fmla="*/ 19246 w 86236"/>
                <a:gd name="connsiteY3" fmla="*/ 67351 h 112631"/>
                <a:gd name="connsiteX4" fmla="*/ 48826 w 86236"/>
                <a:gd name="connsiteY4" fmla="*/ 7737 h 112631"/>
                <a:gd name="connsiteX5" fmla="*/ 18791 w 86236"/>
                <a:gd name="connsiteY5" fmla="*/ 59159 h 112631"/>
                <a:gd name="connsiteX6" fmla="*/ 86596 w 86236"/>
                <a:gd name="connsiteY6" fmla="*/ 59159 h 112631"/>
                <a:gd name="connsiteX7" fmla="*/ 44957 w 86236"/>
                <a:gd name="connsiteY7" fmla="*/ 112857 h 112631"/>
                <a:gd name="connsiteX8" fmla="*/ 588 w 86236"/>
                <a:gd name="connsiteY8" fmla="*/ 55745 h 112631"/>
                <a:gd name="connsiteX9" fmla="*/ 47006 w 86236"/>
                <a:gd name="connsiteY9" fmla="*/ 225 h 112631"/>
                <a:gd name="connsiteX10" fmla="*/ 86825 w 86236"/>
                <a:gd name="connsiteY10" fmla="*/ 37544 h 112631"/>
                <a:gd name="connsiteX11" fmla="*/ 77723 w 86236"/>
                <a:gd name="connsiteY11" fmla="*/ 37544 h 112631"/>
                <a:gd name="connsiteX12" fmla="*/ 48826 w 86236"/>
                <a:gd name="connsiteY12" fmla="*/ 7737 h 112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6236" h="112631">
                  <a:moveTo>
                    <a:pt x="19246" y="67351"/>
                  </a:moveTo>
                  <a:cubicBezTo>
                    <a:pt x="21521" y="93515"/>
                    <a:pt x="30168" y="106941"/>
                    <a:pt x="44730" y="106941"/>
                  </a:cubicBezTo>
                  <a:cubicBezTo>
                    <a:pt x="59520" y="106941"/>
                    <a:pt x="67028" y="94198"/>
                    <a:pt x="68395" y="67351"/>
                  </a:cubicBezTo>
                  <a:lnTo>
                    <a:pt x="19246" y="67351"/>
                  </a:lnTo>
                  <a:close/>
                  <a:moveTo>
                    <a:pt x="48826" y="7737"/>
                  </a:moveTo>
                  <a:cubicBezTo>
                    <a:pt x="28121" y="7737"/>
                    <a:pt x="19019" y="23665"/>
                    <a:pt x="18791" y="59159"/>
                  </a:cubicBezTo>
                  <a:lnTo>
                    <a:pt x="86596" y="59159"/>
                  </a:lnTo>
                  <a:cubicBezTo>
                    <a:pt x="86141" y="94198"/>
                    <a:pt x="71807" y="112857"/>
                    <a:pt x="44957" y="112857"/>
                  </a:cubicBezTo>
                  <a:cubicBezTo>
                    <a:pt x="17652" y="112857"/>
                    <a:pt x="588" y="90784"/>
                    <a:pt x="588" y="55745"/>
                  </a:cubicBezTo>
                  <a:cubicBezTo>
                    <a:pt x="588" y="20706"/>
                    <a:pt x="17652" y="225"/>
                    <a:pt x="47006" y="225"/>
                  </a:cubicBezTo>
                  <a:cubicBezTo>
                    <a:pt x="69303" y="225"/>
                    <a:pt x="83866" y="14108"/>
                    <a:pt x="86825" y="37544"/>
                  </a:cubicBezTo>
                  <a:lnTo>
                    <a:pt x="77723" y="37544"/>
                  </a:lnTo>
                  <a:cubicBezTo>
                    <a:pt x="74991" y="18204"/>
                    <a:pt x="64981" y="7737"/>
                    <a:pt x="48826" y="7737"/>
                  </a:cubicBezTo>
                </a:path>
              </a:pathLst>
            </a:custGeom>
            <a:grpFill/>
            <a:ln w="1778" cap="flat">
              <a:noFill/>
              <a:prstDash val="solid"/>
              <a:miter/>
            </a:ln>
          </p:spPr>
          <p:txBody>
            <a:bodyPr rtlCol="0" anchor="ctr"/>
            <a:lstStyle/>
            <a:p>
              <a:pPr defTabSz="1097192"/>
              <a:endParaRPr lang="en-US" sz="1400">
                <a:solidFill>
                  <a:srgbClr val="000000"/>
                </a:solidFill>
                <a:latin typeface="Arial"/>
              </a:endParaRPr>
            </a:p>
          </p:txBody>
        </p:sp>
        <p:sp>
          <p:nvSpPr>
            <p:cNvPr id="110" name="Freeform: Shape 31">
              <a:extLst>
                <a:ext uri="{FF2B5EF4-FFF2-40B4-BE49-F238E27FC236}">
                  <a16:creationId xmlns:a16="http://schemas.microsoft.com/office/drawing/2014/main" id="{2FEA7B5A-4A8A-0D41-F935-519A9678EA62}"/>
                </a:ext>
              </a:extLst>
            </p:cNvPr>
            <p:cNvSpPr/>
            <p:nvPr/>
          </p:nvSpPr>
          <p:spPr>
            <a:xfrm flipV="1">
              <a:off x="1758884" y="1165394"/>
              <a:ext cx="78725" cy="111721"/>
            </a:xfrm>
            <a:custGeom>
              <a:avLst/>
              <a:gdLst>
                <a:gd name="connsiteX0" fmla="*/ 873 w 78725"/>
                <a:gd name="connsiteY0" fmla="*/ 102636 h 111721"/>
                <a:gd name="connsiteX1" fmla="*/ 873 w 78725"/>
                <a:gd name="connsiteY1" fmla="*/ 106731 h 111721"/>
                <a:gd name="connsiteX2" fmla="*/ 30908 w 78725"/>
                <a:gd name="connsiteY2" fmla="*/ 111966 h 111721"/>
                <a:gd name="connsiteX3" fmla="*/ 32955 w 78725"/>
                <a:gd name="connsiteY3" fmla="*/ 93081 h 111721"/>
                <a:gd name="connsiteX4" fmla="*/ 32955 w 78725"/>
                <a:gd name="connsiteY4" fmla="*/ 90577 h 111721"/>
                <a:gd name="connsiteX5" fmla="*/ 59575 w 78725"/>
                <a:gd name="connsiteY5" fmla="*/ 111056 h 111721"/>
                <a:gd name="connsiteX6" fmla="*/ 79372 w 78725"/>
                <a:gd name="connsiteY6" fmla="*/ 92626 h 111721"/>
                <a:gd name="connsiteX7" fmla="*/ 69815 w 78725"/>
                <a:gd name="connsiteY7" fmla="*/ 81702 h 111721"/>
                <a:gd name="connsiteX8" fmla="*/ 60489 w 78725"/>
                <a:gd name="connsiteY8" fmla="*/ 89438 h 111721"/>
                <a:gd name="connsiteX9" fmla="*/ 60942 w 78725"/>
                <a:gd name="connsiteY9" fmla="*/ 91714 h 111721"/>
                <a:gd name="connsiteX10" fmla="*/ 61397 w 78725"/>
                <a:gd name="connsiteY10" fmla="*/ 93989 h 111721"/>
                <a:gd name="connsiteX11" fmla="*/ 61397 w 78725"/>
                <a:gd name="connsiteY11" fmla="*/ 96038 h 111721"/>
                <a:gd name="connsiteX12" fmla="*/ 54569 w 78725"/>
                <a:gd name="connsiteY12" fmla="*/ 101499 h 111721"/>
                <a:gd name="connsiteX13" fmla="*/ 35229 w 78725"/>
                <a:gd name="connsiteY13" fmla="*/ 64639 h 111721"/>
                <a:gd name="connsiteX14" fmla="*/ 35229 w 78725"/>
                <a:gd name="connsiteY14" fmla="*/ 17084 h 111721"/>
                <a:gd name="connsiteX15" fmla="*/ 51383 w 78725"/>
                <a:gd name="connsiteY15" fmla="*/ 4799 h 111721"/>
                <a:gd name="connsiteX16" fmla="*/ 51383 w 78725"/>
                <a:gd name="connsiteY16" fmla="*/ 244 h 111721"/>
                <a:gd name="connsiteX17" fmla="*/ 26129 w 78725"/>
                <a:gd name="connsiteY17" fmla="*/ 1613 h 111721"/>
                <a:gd name="connsiteX18" fmla="*/ 646 w 78725"/>
                <a:gd name="connsiteY18" fmla="*/ 244 h 111721"/>
                <a:gd name="connsiteX19" fmla="*/ 646 w 78725"/>
                <a:gd name="connsiteY19" fmla="*/ 4799 h 111721"/>
                <a:gd name="connsiteX20" fmla="*/ 17028 w 78725"/>
                <a:gd name="connsiteY20" fmla="*/ 17084 h 111721"/>
                <a:gd name="connsiteX21" fmla="*/ 17028 w 78725"/>
                <a:gd name="connsiteY21" fmla="*/ 87846 h 111721"/>
                <a:gd name="connsiteX22" fmla="*/ 17028 w 78725"/>
                <a:gd name="connsiteY22" fmla="*/ 91487 h 111721"/>
                <a:gd name="connsiteX23" fmla="*/ 3832 w 78725"/>
                <a:gd name="connsiteY23" fmla="*/ 102636 h 111721"/>
                <a:gd name="connsiteX24" fmla="*/ 873 w 78725"/>
                <a:gd name="connsiteY24" fmla="*/ 102636 h 111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8725" h="111721">
                  <a:moveTo>
                    <a:pt x="873" y="102636"/>
                  </a:moveTo>
                  <a:lnTo>
                    <a:pt x="873" y="106731"/>
                  </a:lnTo>
                  <a:cubicBezTo>
                    <a:pt x="13842" y="107868"/>
                    <a:pt x="21578" y="109233"/>
                    <a:pt x="30908" y="111966"/>
                  </a:cubicBezTo>
                  <a:cubicBezTo>
                    <a:pt x="32045" y="103546"/>
                    <a:pt x="32500" y="99907"/>
                    <a:pt x="32955" y="93081"/>
                  </a:cubicBezTo>
                  <a:lnTo>
                    <a:pt x="32955" y="90577"/>
                  </a:lnTo>
                  <a:cubicBezTo>
                    <a:pt x="37959" y="103546"/>
                    <a:pt x="47745" y="111056"/>
                    <a:pt x="59575" y="111056"/>
                  </a:cubicBezTo>
                  <a:cubicBezTo>
                    <a:pt x="70952" y="111056"/>
                    <a:pt x="79372" y="103546"/>
                    <a:pt x="79372" y="92626"/>
                  </a:cubicBezTo>
                  <a:cubicBezTo>
                    <a:pt x="79372" y="86026"/>
                    <a:pt x="75504" y="81702"/>
                    <a:pt x="69815" y="81702"/>
                  </a:cubicBezTo>
                  <a:cubicBezTo>
                    <a:pt x="64581" y="81702"/>
                    <a:pt x="60489" y="84889"/>
                    <a:pt x="60489" y="89438"/>
                  </a:cubicBezTo>
                  <a:cubicBezTo>
                    <a:pt x="60489" y="89893"/>
                    <a:pt x="60715" y="90802"/>
                    <a:pt x="60942" y="91714"/>
                  </a:cubicBezTo>
                  <a:lnTo>
                    <a:pt x="61397" y="93989"/>
                  </a:lnTo>
                  <a:lnTo>
                    <a:pt x="61397" y="96038"/>
                  </a:lnTo>
                  <a:cubicBezTo>
                    <a:pt x="61397" y="99223"/>
                    <a:pt x="58665" y="101499"/>
                    <a:pt x="54569" y="101499"/>
                  </a:cubicBezTo>
                  <a:cubicBezTo>
                    <a:pt x="42739" y="101499"/>
                    <a:pt x="35229" y="87163"/>
                    <a:pt x="35229" y="64639"/>
                  </a:cubicBezTo>
                  <a:lnTo>
                    <a:pt x="35229" y="17084"/>
                  </a:lnTo>
                  <a:cubicBezTo>
                    <a:pt x="35229" y="7301"/>
                    <a:pt x="37506" y="5480"/>
                    <a:pt x="51383" y="4799"/>
                  </a:cubicBezTo>
                  <a:lnTo>
                    <a:pt x="51383" y="244"/>
                  </a:lnTo>
                  <a:cubicBezTo>
                    <a:pt x="38871" y="1385"/>
                    <a:pt x="34092" y="1613"/>
                    <a:pt x="26129" y="1613"/>
                  </a:cubicBezTo>
                  <a:cubicBezTo>
                    <a:pt x="17938" y="1613"/>
                    <a:pt x="13160" y="1385"/>
                    <a:pt x="646" y="244"/>
                  </a:cubicBezTo>
                  <a:lnTo>
                    <a:pt x="646" y="4799"/>
                  </a:lnTo>
                  <a:cubicBezTo>
                    <a:pt x="14525" y="5480"/>
                    <a:pt x="17028" y="7301"/>
                    <a:pt x="17028" y="17084"/>
                  </a:cubicBezTo>
                  <a:lnTo>
                    <a:pt x="17028" y="87846"/>
                  </a:lnTo>
                  <a:lnTo>
                    <a:pt x="17028" y="91487"/>
                  </a:lnTo>
                  <a:cubicBezTo>
                    <a:pt x="16801" y="101270"/>
                    <a:pt x="15662" y="102409"/>
                    <a:pt x="3832" y="102636"/>
                  </a:cubicBezTo>
                  <a:lnTo>
                    <a:pt x="873" y="102636"/>
                  </a:lnTo>
                  <a:close/>
                </a:path>
              </a:pathLst>
            </a:custGeom>
            <a:grpFill/>
            <a:ln w="1778" cap="flat">
              <a:noFill/>
              <a:prstDash val="solid"/>
              <a:miter/>
            </a:ln>
          </p:spPr>
          <p:txBody>
            <a:bodyPr rtlCol="0" anchor="ctr"/>
            <a:lstStyle/>
            <a:p>
              <a:pPr defTabSz="1097192"/>
              <a:endParaRPr lang="en-US" sz="1400">
                <a:solidFill>
                  <a:srgbClr val="000000"/>
                </a:solidFill>
                <a:latin typeface="Arial"/>
              </a:endParaRPr>
            </a:p>
          </p:txBody>
        </p:sp>
        <p:sp>
          <p:nvSpPr>
            <p:cNvPr id="111" name="Freeform: Shape 32">
              <a:extLst>
                <a:ext uri="{FF2B5EF4-FFF2-40B4-BE49-F238E27FC236}">
                  <a16:creationId xmlns:a16="http://schemas.microsoft.com/office/drawing/2014/main" id="{3FACF00E-33DA-56B6-9061-F8C1C814285B}"/>
                </a:ext>
              </a:extLst>
            </p:cNvPr>
            <p:cNvSpPr/>
            <p:nvPr/>
          </p:nvSpPr>
          <p:spPr>
            <a:xfrm flipV="1">
              <a:off x="1846375" y="1164259"/>
              <a:ext cx="80772" cy="114676"/>
            </a:xfrm>
            <a:custGeom>
              <a:avLst/>
              <a:gdLst>
                <a:gd name="connsiteX0" fmla="*/ 79024 w 80772"/>
                <a:gd name="connsiteY0" fmla="*/ 114927 h 114676"/>
                <a:gd name="connsiteX1" fmla="*/ 79024 w 80772"/>
                <a:gd name="connsiteY1" fmla="*/ 77386 h 114676"/>
                <a:gd name="connsiteX2" fmla="*/ 74016 w 80772"/>
                <a:gd name="connsiteY2" fmla="*/ 77386 h 114676"/>
                <a:gd name="connsiteX3" fmla="*/ 47621 w 80772"/>
                <a:gd name="connsiteY3" fmla="*/ 106739 h 114676"/>
                <a:gd name="connsiteX4" fmla="*/ 20545 w 80772"/>
                <a:gd name="connsiteY4" fmla="*/ 55770 h 114676"/>
                <a:gd name="connsiteX5" fmla="*/ 46938 w 80772"/>
                <a:gd name="connsiteY5" fmla="*/ 7762 h 114676"/>
                <a:gd name="connsiteX6" fmla="*/ 72197 w 80772"/>
                <a:gd name="connsiteY6" fmla="*/ 37796 h 114676"/>
                <a:gd name="connsiteX7" fmla="*/ 81524 w 80772"/>
                <a:gd name="connsiteY7" fmla="*/ 37796 h 114676"/>
                <a:gd name="connsiteX8" fmla="*/ 45121 w 80772"/>
                <a:gd name="connsiteY8" fmla="*/ 251 h 114676"/>
                <a:gd name="connsiteX9" fmla="*/ 752 w 80772"/>
                <a:gd name="connsiteY9" fmla="*/ 55770 h 114676"/>
                <a:gd name="connsiteX10" fmla="*/ 45803 w 80772"/>
                <a:gd name="connsiteY10" fmla="*/ 112882 h 114676"/>
                <a:gd name="connsiteX11" fmla="*/ 69014 w 80772"/>
                <a:gd name="connsiteY11" fmla="*/ 103327 h 114676"/>
                <a:gd name="connsiteX12" fmla="*/ 75155 w 80772"/>
                <a:gd name="connsiteY12" fmla="*/ 114927 h 114676"/>
                <a:gd name="connsiteX13" fmla="*/ 79024 w 80772"/>
                <a:gd name="connsiteY13" fmla="*/ 114927 h 114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772" h="114676">
                  <a:moveTo>
                    <a:pt x="79024" y="114927"/>
                  </a:moveTo>
                  <a:lnTo>
                    <a:pt x="79024" y="77386"/>
                  </a:lnTo>
                  <a:lnTo>
                    <a:pt x="74016" y="77386"/>
                  </a:lnTo>
                  <a:cubicBezTo>
                    <a:pt x="69920" y="97181"/>
                    <a:pt x="61506" y="106739"/>
                    <a:pt x="47621" y="106739"/>
                  </a:cubicBezTo>
                  <a:cubicBezTo>
                    <a:pt x="30560" y="106739"/>
                    <a:pt x="20545" y="88308"/>
                    <a:pt x="20545" y="55770"/>
                  </a:cubicBezTo>
                  <a:cubicBezTo>
                    <a:pt x="20545" y="23915"/>
                    <a:pt x="29422" y="7762"/>
                    <a:pt x="46938" y="7762"/>
                  </a:cubicBezTo>
                  <a:cubicBezTo>
                    <a:pt x="61049" y="7762"/>
                    <a:pt x="69465" y="17774"/>
                    <a:pt x="72197" y="37796"/>
                  </a:cubicBezTo>
                  <a:lnTo>
                    <a:pt x="81524" y="37796"/>
                  </a:lnTo>
                  <a:cubicBezTo>
                    <a:pt x="78567" y="13450"/>
                    <a:pt x="65598" y="251"/>
                    <a:pt x="45121" y="251"/>
                  </a:cubicBezTo>
                  <a:cubicBezTo>
                    <a:pt x="18726" y="251"/>
                    <a:pt x="752" y="22551"/>
                    <a:pt x="752" y="55770"/>
                  </a:cubicBezTo>
                  <a:cubicBezTo>
                    <a:pt x="752" y="89673"/>
                    <a:pt x="18953" y="112882"/>
                    <a:pt x="45803" y="112882"/>
                  </a:cubicBezTo>
                  <a:cubicBezTo>
                    <a:pt x="55586" y="112882"/>
                    <a:pt x="61731" y="110380"/>
                    <a:pt x="69014" y="103327"/>
                  </a:cubicBezTo>
                  <a:lnTo>
                    <a:pt x="75155" y="114927"/>
                  </a:lnTo>
                  <a:lnTo>
                    <a:pt x="79024" y="114927"/>
                  </a:lnTo>
                  <a:close/>
                </a:path>
              </a:pathLst>
            </a:custGeom>
            <a:grpFill/>
            <a:ln w="1778" cap="flat">
              <a:noFill/>
              <a:prstDash val="solid"/>
              <a:miter/>
            </a:ln>
          </p:spPr>
          <p:txBody>
            <a:bodyPr rtlCol="0" anchor="ctr"/>
            <a:lstStyle/>
            <a:p>
              <a:pPr defTabSz="1097192"/>
              <a:endParaRPr lang="en-US" sz="1400">
                <a:solidFill>
                  <a:srgbClr val="000000"/>
                </a:solidFill>
                <a:latin typeface="Arial"/>
              </a:endParaRPr>
            </a:p>
          </p:txBody>
        </p:sp>
        <p:sp>
          <p:nvSpPr>
            <p:cNvPr id="112" name="Freeform: Shape 33">
              <a:extLst>
                <a:ext uri="{FF2B5EF4-FFF2-40B4-BE49-F238E27FC236}">
                  <a16:creationId xmlns:a16="http://schemas.microsoft.com/office/drawing/2014/main" id="{A1D685A9-18CC-CE7C-9EF6-D74E8F4AA3BC}"/>
                </a:ext>
              </a:extLst>
            </p:cNvPr>
            <p:cNvSpPr/>
            <p:nvPr/>
          </p:nvSpPr>
          <p:spPr>
            <a:xfrm flipV="1">
              <a:off x="1943355" y="1166304"/>
              <a:ext cx="86233" cy="112631"/>
            </a:xfrm>
            <a:custGeom>
              <a:avLst/>
              <a:gdLst>
                <a:gd name="connsiteX0" fmla="*/ 19443 w 86233"/>
                <a:gd name="connsiteY0" fmla="*/ 67351 h 112631"/>
                <a:gd name="connsiteX1" fmla="*/ 44927 w 86233"/>
                <a:gd name="connsiteY1" fmla="*/ 106941 h 112631"/>
                <a:gd name="connsiteX2" fmla="*/ 68592 w 86233"/>
                <a:gd name="connsiteY2" fmla="*/ 67351 h 112631"/>
                <a:gd name="connsiteX3" fmla="*/ 19443 w 86233"/>
                <a:gd name="connsiteY3" fmla="*/ 67351 h 112631"/>
                <a:gd name="connsiteX4" fmla="*/ 49023 w 86233"/>
                <a:gd name="connsiteY4" fmla="*/ 7737 h 112631"/>
                <a:gd name="connsiteX5" fmla="*/ 18988 w 86233"/>
                <a:gd name="connsiteY5" fmla="*/ 59159 h 112631"/>
                <a:gd name="connsiteX6" fmla="*/ 86793 w 86233"/>
                <a:gd name="connsiteY6" fmla="*/ 59159 h 112631"/>
                <a:gd name="connsiteX7" fmla="*/ 45156 w 86233"/>
                <a:gd name="connsiteY7" fmla="*/ 112857 h 112631"/>
                <a:gd name="connsiteX8" fmla="*/ 786 w 86233"/>
                <a:gd name="connsiteY8" fmla="*/ 55745 h 112631"/>
                <a:gd name="connsiteX9" fmla="*/ 47205 w 86233"/>
                <a:gd name="connsiteY9" fmla="*/ 225 h 112631"/>
                <a:gd name="connsiteX10" fmla="*/ 87020 w 86233"/>
                <a:gd name="connsiteY10" fmla="*/ 37544 h 112631"/>
                <a:gd name="connsiteX11" fmla="*/ 77920 w 86233"/>
                <a:gd name="connsiteY11" fmla="*/ 37544 h 112631"/>
                <a:gd name="connsiteX12" fmla="*/ 49023 w 86233"/>
                <a:gd name="connsiteY12" fmla="*/ 7737 h 112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6233" h="112631">
                  <a:moveTo>
                    <a:pt x="19443" y="67351"/>
                  </a:moveTo>
                  <a:cubicBezTo>
                    <a:pt x="21718" y="93515"/>
                    <a:pt x="30365" y="106941"/>
                    <a:pt x="44927" y="106941"/>
                  </a:cubicBezTo>
                  <a:cubicBezTo>
                    <a:pt x="59717" y="106941"/>
                    <a:pt x="67225" y="94198"/>
                    <a:pt x="68592" y="67351"/>
                  </a:cubicBezTo>
                  <a:lnTo>
                    <a:pt x="19443" y="67351"/>
                  </a:lnTo>
                  <a:close/>
                  <a:moveTo>
                    <a:pt x="49023" y="7737"/>
                  </a:moveTo>
                  <a:cubicBezTo>
                    <a:pt x="28320" y="7737"/>
                    <a:pt x="19215" y="23665"/>
                    <a:pt x="18988" y="59159"/>
                  </a:cubicBezTo>
                  <a:lnTo>
                    <a:pt x="86793" y="59159"/>
                  </a:lnTo>
                  <a:cubicBezTo>
                    <a:pt x="86336" y="94198"/>
                    <a:pt x="72004" y="112857"/>
                    <a:pt x="45156" y="112857"/>
                  </a:cubicBezTo>
                  <a:cubicBezTo>
                    <a:pt x="17849" y="112857"/>
                    <a:pt x="786" y="90784"/>
                    <a:pt x="786" y="55745"/>
                  </a:cubicBezTo>
                  <a:cubicBezTo>
                    <a:pt x="786" y="20706"/>
                    <a:pt x="17849" y="225"/>
                    <a:pt x="47205" y="225"/>
                  </a:cubicBezTo>
                  <a:cubicBezTo>
                    <a:pt x="69502" y="225"/>
                    <a:pt x="84064" y="14108"/>
                    <a:pt x="87020" y="37544"/>
                  </a:cubicBezTo>
                  <a:lnTo>
                    <a:pt x="77920" y="37544"/>
                  </a:lnTo>
                  <a:cubicBezTo>
                    <a:pt x="75189" y="18204"/>
                    <a:pt x="65179" y="7737"/>
                    <a:pt x="49023" y="7737"/>
                  </a:cubicBezTo>
                </a:path>
              </a:pathLst>
            </a:custGeom>
            <a:grpFill/>
            <a:ln w="1778" cap="flat">
              <a:noFill/>
              <a:prstDash val="solid"/>
              <a:miter/>
            </a:ln>
          </p:spPr>
          <p:txBody>
            <a:bodyPr rtlCol="0" anchor="ctr"/>
            <a:lstStyle/>
            <a:p>
              <a:pPr defTabSz="1097192"/>
              <a:endParaRPr lang="en-US" sz="1400">
                <a:solidFill>
                  <a:srgbClr val="000000"/>
                </a:solidFill>
                <a:latin typeface="Arial"/>
              </a:endParaRPr>
            </a:p>
          </p:txBody>
        </p:sp>
        <p:sp>
          <p:nvSpPr>
            <p:cNvPr id="113" name="Freeform: Shape 34">
              <a:extLst>
                <a:ext uri="{FF2B5EF4-FFF2-40B4-BE49-F238E27FC236}">
                  <a16:creationId xmlns:a16="http://schemas.microsoft.com/office/drawing/2014/main" id="{7CB2E31F-96F3-6998-6534-AB243A9ACE23}"/>
                </a:ext>
              </a:extLst>
            </p:cNvPr>
            <p:cNvSpPr/>
            <p:nvPr/>
          </p:nvSpPr>
          <p:spPr>
            <a:xfrm flipV="1">
              <a:off x="2048234" y="1122088"/>
              <a:ext cx="103524" cy="157075"/>
            </a:xfrm>
            <a:custGeom>
              <a:avLst/>
              <a:gdLst>
                <a:gd name="connsiteX0" fmla="*/ 45016 w 103524"/>
                <a:gd name="connsiteY0" fmla="*/ 6540 h 157075"/>
                <a:gd name="connsiteX1" fmla="*/ 19989 w 103524"/>
                <a:gd name="connsiteY1" fmla="*/ 56140 h 157075"/>
                <a:gd name="connsiteX2" fmla="*/ 44333 w 103524"/>
                <a:gd name="connsiteY2" fmla="*/ 105287 h 157075"/>
                <a:gd name="connsiteX3" fmla="*/ 69816 w 103524"/>
                <a:gd name="connsiteY3" fmla="*/ 54545 h 157075"/>
                <a:gd name="connsiteX4" fmla="*/ 45016 w 103524"/>
                <a:gd name="connsiteY4" fmla="*/ 6540 h 157075"/>
                <a:gd name="connsiteX5" fmla="*/ 87792 w 103524"/>
                <a:gd name="connsiteY5" fmla="*/ 25878 h 157075"/>
                <a:gd name="connsiteX6" fmla="*/ 87792 w 103524"/>
                <a:gd name="connsiteY6" fmla="*/ 157239 h 157075"/>
                <a:gd name="connsiteX7" fmla="*/ 53435 w 103524"/>
                <a:gd name="connsiteY7" fmla="*/ 151020 h 157075"/>
                <a:gd name="connsiteX8" fmla="*/ 53435 w 103524"/>
                <a:gd name="connsiteY8" fmla="*/ 147153 h 157075"/>
                <a:gd name="connsiteX9" fmla="*/ 69589 w 103524"/>
                <a:gd name="connsiteY9" fmla="*/ 133729 h 157075"/>
                <a:gd name="connsiteX10" fmla="*/ 69589 w 103524"/>
                <a:gd name="connsiteY10" fmla="*/ 93910 h 157075"/>
                <a:gd name="connsiteX11" fmla="*/ 42286 w 103524"/>
                <a:gd name="connsiteY11" fmla="*/ 111658 h 157075"/>
                <a:gd name="connsiteX12" fmla="*/ 875 w 103524"/>
                <a:gd name="connsiteY12" fmla="*/ 55912 h 157075"/>
                <a:gd name="connsiteX13" fmla="*/ 42968 w 103524"/>
                <a:gd name="connsiteY13" fmla="*/ 163 h 157075"/>
                <a:gd name="connsiteX14" fmla="*/ 71181 w 103524"/>
                <a:gd name="connsiteY14" fmla="*/ 18823 h 157075"/>
                <a:gd name="connsiteX15" fmla="*/ 74368 w 103524"/>
                <a:gd name="connsiteY15" fmla="*/ 620 h 157075"/>
                <a:gd name="connsiteX16" fmla="*/ 100988 w 103524"/>
                <a:gd name="connsiteY16" fmla="*/ 6081 h 157075"/>
                <a:gd name="connsiteX17" fmla="*/ 104400 w 103524"/>
                <a:gd name="connsiteY17" fmla="*/ 6538 h 157075"/>
                <a:gd name="connsiteX18" fmla="*/ 104400 w 103524"/>
                <a:gd name="connsiteY18" fmla="*/ 10405 h 157075"/>
                <a:gd name="connsiteX19" fmla="*/ 87792 w 103524"/>
                <a:gd name="connsiteY19" fmla="*/ 25878 h 157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3524" h="157075">
                  <a:moveTo>
                    <a:pt x="45016" y="6540"/>
                  </a:moveTo>
                  <a:cubicBezTo>
                    <a:pt x="28634" y="6540"/>
                    <a:pt x="19989" y="23603"/>
                    <a:pt x="19989" y="56140"/>
                  </a:cubicBezTo>
                  <a:cubicBezTo>
                    <a:pt x="19989" y="89131"/>
                    <a:pt x="27950" y="105287"/>
                    <a:pt x="44333" y="105287"/>
                  </a:cubicBezTo>
                  <a:cubicBezTo>
                    <a:pt x="61169" y="105287"/>
                    <a:pt x="69816" y="87996"/>
                    <a:pt x="69816" y="54545"/>
                  </a:cubicBezTo>
                  <a:cubicBezTo>
                    <a:pt x="69816" y="22921"/>
                    <a:pt x="61398" y="6540"/>
                    <a:pt x="45016" y="6540"/>
                  </a:cubicBezTo>
                  <a:moveTo>
                    <a:pt x="87792" y="25878"/>
                  </a:moveTo>
                  <a:lnTo>
                    <a:pt x="87792" y="157239"/>
                  </a:lnTo>
                  <a:cubicBezTo>
                    <a:pt x="76415" y="154207"/>
                    <a:pt x="66173" y="152387"/>
                    <a:pt x="53435" y="151020"/>
                  </a:cubicBezTo>
                  <a:lnTo>
                    <a:pt x="53435" y="147153"/>
                  </a:lnTo>
                  <a:cubicBezTo>
                    <a:pt x="67769" y="147153"/>
                    <a:pt x="69589" y="145559"/>
                    <a:pt x="69589" y="133729"/>
                  </a:cubicBezTo>
                  <a:lnTo>
                    <a:pt x="69589" y="93910"/>
                  </a:lnTo>
                  <a:cubicBezTo>
                    <a:pt x="61169" y="107561"/>
                    <a:pt x="54571" y="111658"/>
                    <a:pt x="42286" y="111658"/>
                  </a:cubicBezTo>
                  <a:cubicBezTo>
                    <a:pt x="17940" y="111658"/>
                    <a:pt x="875" y="88677"/>
                    <a:pt x="875" y="55912"/>
                  </a:cubicBezTo>
                  <a:cubicBezTo>
                    <a:pt x="875" y="23148"/>
                    <a:pt x="18167" y="163"/>
                    <a:pt x="42968" y="163"/>
                  </a:cubicBezTo>
                  <a:cubicBezTo>
                    <a:pt x="55937" y="163"/>
                    <a:pt x="64812" y="6081"/>
                    <a:pt x="71181" y="18823"/>
                  </a:cubicBezTo>
                  <a:cubicBezTo>
                    <a:pt x="72093" y="10179"/>
                    <a:pt x="72093" y="9269"/>
                    <a:pt x="74368" y="620"/>
                  </a:cubicBezTo>
                  <a:cubicBezTo>
                    <a:pt x="83696" y="3581"/>
                    <a:pt x="87566" y="4491"/>
                    <a:pt x="100988" y="6081"/>
                  </a:cubicBezTo>
                  <a:lnTo>
                    <a:pt x="104400" y="6538"/>
                  </a:lnTo>
                  <a:lnTo>
                    <a:pt x="104400" y="10405"/>
                  </a:lnTo>
                  <a:cubicBezTo>
                    <a:pt x="89156" y="10862"/>
                    <a:pt x="87792" y="11999"/>
                    <a:pt x="87792" y="25878"/>
                  </a:cubicBezTo>
                </a:path>
              </a:pathLst>
            </a:custGeom>
            <a:grpFill/>
            <a:ln w="1778" cap="flat">
              <a:noFill/>
              <a:prstDash val="solid"/>
              <a:miter/>
            </a:ln>
          </p:spPr>
          <p:txBody>
            <a:bodyPr rtlCol="0" anchor="ctr"/>
            <a:lstStyle/>
            <a:p>
              <a:pPr defTabSz="1097192"/>
              <a:endParaRPr lang="en-US" sz="1400">
                <a:solidFill>
                  <a:srgbClr val="000000"/>
                </a:solidFill>
                <a:latin typeface="Arial"/>
              </a:endParaRPr>
            </a:p>
          </p:txBody>
        </p:sp>
        <p:sp>
          <p:nvSpPr>
            <p:cNvPr id="114" name="Freeform: Shape 35">
              <a:extLst>
                <a:ext uri="{FF2B5EF4-FFF2-40B4-BE49-F238E27FC236}">
                  <a16:creationId xmlns:a16="http://schemas.microsoft.com/office/drawing/2014/main" id="{7A4CE021-56D6-98B3-8030-5479245E8912}"/>
                </a:ext>
              </a:extLst>
            </p:cNvPr>
            <p:cNvSpPr/>
            <p:nvPr/>
          </p:nvSpPr>
          <p:spPr>
            <a:xfrm flipV="1">
              <a:off x="2160375" y="1166304"/>
              <a:ext cx="86233" cy="112631"/>
            </a:xfrm>
            <a:custGeom>
              <a:avLst/>
              <a:gdLst>
                <a:gd name="connsiteX0" fmla="*/ 19599 w 86233"/>
                <a:gd name="connsiteY0" fmla="*/ 67351 h 112631"/>
                <a:gd name="connsiteX1" fmla="*/ 45079 w 86233"/>
                <a:gd name="connsiteY1" fmla="*/ 106941 h 112631"/>
                <a:gd name="connsiteX2" fmla="*/ 68744 w 86233"/>
                <a:gd name="connsiteY2" fmla="*/ 67351 h 112631"/>
                <a:gd name="connsiteX3" fmla="*/ 19599 w 86233"/>
                <a:gd name="connsiteY3" fmla="*/ 67351 h 112631"/>
                <a:gd name="connsiteX4" fmla="*/ 49179 w 86233"/>
                <a:gd name="connsiteY4" fmla="*/ 7737 h 112631"/>
                <a:gd name="connsiteX5" fmla="*/ 19142 w 86233"/>
                <a:gd name="connsiteY5" fmla="*/ 59159 h 112631"/>
                <a:gd name="connsiteX6" fmla="*/ 86947 w 86233"/>
                <a:gd name="connsiteY6" fmla="*/ 59159 h 112631"/>
                <a:gd name="connsiteX7" fmla="*/ 45310 w 86233"/>
                <a:gd name="connsiteY7" fmla="*/ 112857 h 112631"/>
                <a:gd name="connsiteX8" fmla="*/ 938 w 86233"/>
                <a:gd name="connsiteY8" fmla="*/ 55745 h 112631"/>
                <a:gd name="connsiteX9" fmla="*/ 47355 w 86233"/>
                <a:gd name="connsiteY9" fmla="*/ 225 h 112631"/>
                <a:gd name="connsiteX10" fmla="*/ 87172 w 86233"/>
                <a:gd name="connsiteY10" fmla="*/ 37544 h 112631"/>
                <a:gd name="connsiteX11" fmla="*/ 78072 w 86233"/>
                <a:gd name="connsiteY11" fmla="*/ 37544 h 112631"/>
                <a:gd name="connsiteX12" fmla="*/ 49179 w 86233"/>
                <a:gd name="connsiteY12" fmla="*/ 7737 h 112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6233" h="112631">
                  <a:moveTo>
                    <a:pt x="19599" y="67351"/>
                  </a:moveTo>
                  <a:cubicBezTo>
                    <a:pt x="21872" y="93515"/>
                    <a:pt x="30519" y="106941"/>
                    <a:pt x="45079" y="106941"/>
                  </a:cubicBezTo>
                  <a:cubicBezTo>
                    <a:pt x="59870" y="106941"/>
                    <a:pt x="67377" y="94198"/>
                    <a:pt x="68744" y="67351"/>
                  </a:cubicBezTo>
                  <a:lnTo>
                    <a:pt x="19599" y="67351"/>
                  </a:lnTo>
                  <a:close/>
                  <a:moveTo>
                    <a:pt x="49179" y="7737"/>
                  </a:moveTo>
                  <a:cubicBezTo>
                    <a:pt x="28472" y="7737"/>
                    <a:pt x="19370" y="23665"/>
                    <a:pt x="19142" y="59159"/>
                  </a:cubicBezTo>
                  <a:lnTo>
                    <a:pt x="86947" y="59159"/>
                  </a:lnTo>
                  <a:cubicBezTo>
                    <a:pt x="86492" y="94198"/>
                    <a:pt x="72156" y="112857"/>
                    <a:pt x="45310" y="112857"/>
                  </a:cubicBezTo>
                  <a:cubicBezTo>
                    <a:pt x="18003" y="112857"/>
                    <a:pt x="938" y="90784"/>
                    <a:pt x="938" y="55745"/>
                  </a:cubicBezTo>
                  <a:cubicBezTo>
                    <a:pt x="938" y="20706"/>
                    <a:pt x="18003" y="225"/>
                    <a:pt x="47355" y="225"/>
                  </a:cubicBezTo>
                  <a:cubicBezTo>
                    <a:pt x="69654" y="225"/>
                    <a:pt x="84216" y="14108"/>
                    <a:pt x="87172" y="37544"/>
                  </a:cubicBezTo>
                  <a:lnTo>
                    <a:pt x="78072" y="37544"/>
                  </a:lnTo>
                  <a:cubicBezTo>
                    <a:pt x="75343" y="18204"/>
                    <a:pt x="65331" y="7737"/>
                    <a:pt x="49179" y="7737"/>
                  </a:cubicBezTo>
                </a:path>
              </a:pathLst>
            </a:custGeom>
            <a:grpFill/>
            <a:ln w="1778" cap="flat">
              <a:noFill/>
              <a:prstDash val="solid"/>
              <a:miter/>
            </a:ln>
          </p:spPr>
          <p:txBody>
            <a:bodyPr rtlCol="0" anchor="ctr"/>
            <a:lstStyle/>
            <a:p>
              <a:pPr defTabSz="1097192"/>
              <a:endParaRPr lang="en-US" sz="1400">
                <a:solidFill>
                  <a:srgbClr val="000000"/>
                </a:solidFill>
                <a:latin typeface="Arial"/>
              </a:endParaRPr>
            </a:p>
          </p:txBody>
        </p:sp>
        <p:sp>
          <p:nvSpPr>
            <p:cNvPr id="115" name="Freeform: Shape 36">
              <a:extLst>
                <a:ext uri="{FF2B5EF4-FFF2-40B4-BE49-F238E27FC236}">
                  <a16:creationId xmlns:a16="http://schemas.microsoft.com/office/drawing/2014/main" id="{2A693B1B-E890-B32C-9A28-F78B37DE280A}"/>
                </a:ext>
              </a:extLst>
            </p:cNvPr>
            <p:cNvSpPr/>
            <p:nvPr/>
          </p:nvSpPr>
          <p:spPr>
            <a:xfrm flipV="1">
              <a:off x="2265697" y="1164939"/>
              <a:ext cx="73491" cy="114225"/>
            </a:xfrm>
            <a:custGeom>
              <a:avLst/>
              <a:gdLst>
                <a:gd name="connsiteX0" fmla="*/ 1001 w 73491"/>
                <a:gd name="connsiteY0" fmla="*/ 187 h 114225"/>
                <a:gd name="connsiteX1" fmla="*/ 1001 w 73491"/>
                <a:gd name="connsiteY1" fmla="*/ 38189 h 114225"/>
                <a:gd name="connsiteX2" fmla="*/ 6005 w 73491"/>
                <a:gd name="connsiteY2" fmla="*/ 38415 h 114225"/>
                <a:gd name="connsiteX3" fmla="*/ 35585 w 73491"/>
                <a:gd name="connsiteY3" fmla="*/ 7700 h 114225"/>
                <a:gd name="connsiteX4" fmla="*/ 59023 w 73491"/>
                <a:gd name="connsiteY4" fmla="*/ 28179 h 114225"/>
                <a:gd name="connsiteX5" fmla="*/ 43550 w 73491"/>
                <a:gd name="connsiteY5" fmla="*/ 46153 h 114225"/>
                <a:gd name="connsiteX6" fmla="*/ 34898 w 73491"/>
                <a:gd name="connsiteY6" fmla="*/ 50023 h 114225"/>
                <a:gd name="connsiteX7" fmla="*/ 24435 w 73491"/>
                <a:gd name="connsiteY7" fmla="*/ 54798 h 114225"/>
                <a:gd name="connsiteX8" fmla="*/ 2591 w 73491"/>
                <a:gd name="connsiteY8" fmla="*/ 82101 h 114225"/>
                <a:gd name="connsiteX9" fmla="*/ 36722 w 73491"/>
                <a:gd name="connsiteY9" fmla="*/ 112363 h 114225"/>
                <a:gd name="connsiteX10" fmla="*/ 59931 w 73491"/>
                <a:gd name="connsiteY10" fmla="*/ 105082 h 114225"/>
                <a:gd name="connsiteX11" fmla="*/ 63798 w 73491"/>
                <a:gd name="connsiteY11" fmla="*/ 114412 h 114225"/>
                <a:gd name="connsiteX12" fmla="*/ 67894 w 73491"/>
                <a:gd name="connsiteY12" fmla="*/ 114412 h 114225"/>
                <a:gd name="connsiteX13" fmla="*/ 67894 w 73491"/>
                <a:gd name="connsiteY13" fmla="*/ 79146 h 114225"/>
                <a:gd name="connsiteX14" fmla="*/ 62658 w 73491"/>
                <a:gd name="connsiteY14" fmla="*/ 79146 h 114225"/>
                <a:gd name="connsiteX15" fmla="*/ 38769 w 73491"/>
                <a:gd name="connsiteY15" fmla="*/ 105992 h 114225"/>
                <a:gd name="connsiteX16" fmla="*/ 17384 w 73491"/>
                <a:gd name="connsiteY16" fmla="*/ 87107 h 114225"/>
                <a:gd name="connsiteX17" fmla="*/ 41499 w 73491"/>
                <a:gd name="connsiteY17" fmla="*/ 65949 h 114225"/>
                <a:gd name="connsiteX18" fmla="*/ 51054 w 73491"/>
                <a:gd name="connsiteY18" fmla="*/ 61851 h 114225"/>
                <a:gd name="connsiteX19" fmla="*/ 74492 w 73491"/>
                <a:gd name="connsiteY19" fmla="*/ 33638 h 114225"/>
                <a:gd name="connsiteX20" fmla="*/ 37857 w 73491"/>
                <a:gd name="connsiteY20" fmla="*/ 872 h 114225"/>
                <a:gd name="connsiteX21" fmla="*/ 10556 w 73491"/>
                <a:gd name="connsiteY21" fmla="*/ 10429 h 114225"/>
                <a:gd name="connsiteX22" fmla="*/ 5093 w 73491"/>
                <a:gd name="connsiteY22" fmla="*/ 187 h 114225"/>
                <a:gd name="connsiteX23" fmla="*/ 1001 w 73491"/>
                <a:gd name="connsiteY23" fmla="*/ 187 h 114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3491" h="114225">
                  <a:moveTo>
                    <a:pt x="1001" y="187"/>
                  </a:moveTo>
                  <a:lnTo>
                    <a:pt x="1001" y="38189"/>
                  </a:lnTo>
                  <a:lnTo>
                    <a:pt x="6005" y="38415"/>
                  </a:lnTo>
                  <a:cubicBezTo>
                    <a:pt x="10103" y="17710"/>
                    <a:pt x="19657" y="7700"/>
                    <a:pt x="35585" y="7700"/>
                  </a:cubicBezTo>
                  <a:cubicBezTo>
                    <a:pt x="49009" y="7700"/>
                    <a:pt x="59023" y="16575"/>
                    <a:pt x="59023" y="28179"/>
                  </a:cubicBezTo>
                  <a:cubicBezTo>
                    <a:pt x="59023" y="35915"/>
                    <a:pt x="54699" y="41148"/>
                    <a:pt x="43550" y="46153"/>
                  </a:cubicBezTo>
                  <a:lnTo>
                    <a:pt x="34898" y="50023"/>
                  </a:lnTo>
                  <a:lnTo>
                    <a:pt x="24435" y="54798"/>
                  </a:lnTo>
                  <a:cubicBezTo>
                    <a:pt x="7825" y="62536"/>
                    <a:pt x="2591" y="68908"/>
                    <a:pt x="2591" y="82101"/>
                  </a:cubicBezTo>
                  <a:cubicBezTo>
                    <a:pt x="2591" y="100078"/>
                    <a:pt x="16700" y="112363"/>
                    <a:pt x="36722" y="112363"/>
                  </a:cubicBezTo>
                  <a:cubicBezTo>
                    <a:pt x="45597" y="112363"/>
                    <a:pt x="52195" y="110314"/>
                    <a:pt x="59931" y="105082"/>
                  </a:cubicBezTo>
                  <a:lnTo>
                    <a:pt x="63798" y="114412"/>
                  </a:lnTo>
                  <a:lnTo>
                    <a:pt x="67894" y="114412"/>
                  </a:lnTo>
                  <a:lnTo>
                    <a:pt x="67894" y="79146"/>
                  </a:lnTo>
                  <a:lnTo>
                    <a:pt x="62658" y="79146"/>
                  </a:lnTo>
                  <a:cubicBezTo>
                    <a:pt x="60609" y="97346"/>
                    <a:pt x="53103" y="105992"/>
                    <a:pt x="38769" y="105992"/>
                  </a:cubicBezTo>
                  <a:cubicBezTo>
                    <a:pt x="26710" y="105992"/>
                    <a:pt x="17384" y="97801"/>
                    <a:pt x="17384" y="87107"/>
                  </a:cubicBezTo>
                  <a:cubicBezTo>
                    <a:pt x="17384" y="78006"/>
                    <a:pt x="20792" y="75048"/>
                    <a:pt x="41499" y="65949"/>
                  </a:cubicBezTo>
                  <a:lnTo>
                    <a:pt x="51054" y="61851"/>
                  </a:lnTo>
                  <a:cubicBezTo>
                    <a:pt x="68346" y="54345"/>
                    <a:pt x="74492" y="47064"/>
                    <a:pt x="74492" y="33638"/>
                  </a:cubicBezTo>
                  <a:cubicBezTo>
                    <a:pt x="74492" y="14525"/>
                    <a:pt x="59251" y="872"/>
                    <a:pt x="37857" y="872"/>
                  </a:cubicBezTo>
                  <a:cubicBezTo>
                    <a:pt x="27394" y="872"/>
                    <a:pt x="19201" y="3604"/>
                    <a:pt x="10556" y="10429"/>
                  </a:cubicBezTo>
                  <a:lnTo>
                    <a:pt x="5093" y="187"/>
                  </a:lnTo>
                  <a:lnTo>
                    <a:pt x="1001" y="187"/>
                  </a:lnTo>
                  <a:close/>
                </a:path>
              </a:pathLst>
            </a:custGeom>
            <a:grpFill/>
            <a:ln w="1778" cap="flat">
              <a:noFill/>
              <a:prstDash val="solid"/>
              <a:miter/>
            </a:ln>
          </p:spPr>
          <p:txBody>
            <a:bodyPr rtlCol="0" anchor="ctr"/>
            <a:lstStyle/>
            <a:p>
              <a:pPr defTabSz="1097192"/>
              <a:endParaRPr lang="en-US" sz="1400">
                <a:solidFill>
                  <a:srgbClr val="000000"/>
                </a:solidFill>
                <a:latin typeface="Arial"/>
              </a:endParaRPr>
            </a:p>
          </p:txBody>
        </p:sp>
        <p:sp>
          <p:nvSpPr>
            <p:cNvPr id="116" name="Freeform: Shape 37">
              <a:extLst>
                <a:ext uri="{FF2B5EF4-FFF2-40B4-BE49-F238E27FC236}">
                  <a16:creationId xmlns:a16="http://schemas.microsoft.com/office/drawing/2014/main" id="{0B66DEED-8212-26E9-0E6B-92CE04CF2980}"/>
                </a:ext>
              </a:extLst>
            </p:cNvPr>
            <p:cNvSpPr/>
            <p:nvPr/>
          </p:nvSpPr>
          <p:spPr>
            <a:xfrm flipV="1">
              <a:off x="2406324" y="1124665"/>
              <a:ext cx="111946" cy="151764"/>
            </a:xfrm>
            <a:custGeom>
              <a:avLst/>
              <a:gdLst>
                <a:gd name="connsiteX0" fmla="*/ 60522 w 111946"/>
                <a:gd name="connsiteY0" fmla="*/ 75970 h 151764"/>
                <a:gd name="connsiteX1" fmla="*/ 84640 w 111946"/>
                <a:gd name="connsiteY1" fmla="*/ 68691 h 151764"/>
                <a:gd name="connsiteX2" fmla="*/ 92831 w 111946"/>
                <a:gd name="connsiteY2" fmla="*/ 42753 h 151764"/>
                <a:gd name="connsiteX3" fmla="*/ 61202 w 111946"/>
                <a:gd name="connsiteY3" fmla="*/ 7255 h 151764"/>
                <a:gd name="connsiteX4" fmla="*/ 53013 w 111946"/>
                <a:gd name="connsiteY4" fmla="*/ 7255 h 151764"/>
                <a:gd name="connsiteX5" fmla="*/ 38905 w 111946"/>
                <a:gd name="connsiteY5" fmla="*/ 19089 h 151764"/>
                <a:gd name="connsiteX6" fmla="*/ 38905 w 111946"/>
                <a:gd name="connsiteY6" fmla="*/ 75970 h 151764"/>
                <a:gd name="connsiteX7" fmla="*/ 60522 w 111946"/>
                <a:gd name="connsiteY7" fmla="*/ 75970 h 151764"/>
                <a:gd name="connsiteX8" fmla="*/ 38905 w 111946"/>
                <a:gd name="connsiteY8" fmla="*/ 144912 h 151764"/>
                <a:gd name="connsiteX9" fmla="*/ 58245 w 111946"/>
                <a:gd name="connsiteY9" fmla="*/ 144912 h 151764"/>
                <a:gd name="connsiteX10" fmla="*/ 85775 w 111946"/>
                <a:gd name="connsiteY10" fmla="*/ 114424 h 151764"/>
                <a:gd name="connsiteX11" fmla="*/ 78269 w 111946"/>
                <a:gd name="connsiteY11" fmla="*/ 90533 h 151764"/>
                <a:gd name="connsiteX12" fmla="*/ 54378 w 111946"/>
                <a:gd name="connsiteY12" fmla="*/ 83025 h 151764"/>
                <a:gd name="connsiteX13" fmla="*/ 38905 w 111946"/>
                <a:gd name="connsiteY13" fmla="*/ 83025 h 151764"/>
                <a:gd name="connsiteX14" fmla="*/ 38905 w 111946"/>
                <a:gd name="connsiteY14" fmla="*/ 144912 h 151764"/>
                <a:gd name="connsiteX15" fmla="*/ 106027 w 111946"/>
                <a:gd name="connsiteY15" fmla="*/ 114879 h 151764"/>
                <a:gd name="connsiteX16" fmla="*/ 92378 w 111946"/>
                <a:gd name="connsiteY16" fmla="*/ 143777 h 151764"/>
                <a:gd name="connsiteX17" fmla="*/ 60978 w 111946"/>
                <a:gd name="connsiteY17" fmla="*/ 151969 h 151764"/>
                <a:gd name="connsiteX18" fmla="*/ 1135 w 111946"/>
                <a:gd name="connsiteY18" fmla="*/ 151969 h 151764"/>
                <a:gd name="connsiteX19" fmla="*/ 1135 w 111946"/>
                <a:gd name="connsiteY19" fmla="*/ 146277 h 151764"/>
                <a:gd name="connsiteX20" fmla="*/ 19794 w 111946"/>
                <a:gd name="connsiteY20" fmla="*/ 131262 h 151764"/>
                <a:gd name="connsiteX21" fmla="*/ 19794 w 111946"/>
                <a:gd name="connsiteY21" fmla="*/ 20907 h 151764"/>
                <a:gd name="connsiteX22" fmla="*/ 1135 w 111946"/>
                <a:gd name="connsiteY22" fmla="*/ 5663 h 151764"/>
                <a:gd name="connsiteX23" fmla="*/ 1135 w 111946"/>
                <a:gd name="connsiteY23" fmla="*/ 204 h 151764"/>
                <a:gd name="connsiteX24" fmla="*/ 58700 w 111946"/>
                <a:gd name="connsiteY24" fmla="*/ 204 h 151764"/>
                <a:gd name="connsiteX25" fmla="*/ 94193 w 111946"/>
                <a:gd name="connsiteY25" fmla="*/ 8168 h 151764"/>
                <a:gd name="connsiteX26" fmla="*/ 113082 w 111946"/>
                <a:gd name="connsiteY26" fmla="*/ 43661 h 151764"/>
                <a:gd name="connsiteX27" fmla="*/ 98972 w 111946"/>
                <a:gd name="connsiteY27" fmla="*/ 73925 h 151764"/>
                <a:gd name="connsiteX28" fmla="*/ 80999 w 111946"/>
                <a:gd name="connsiteY28" fmla="*/ 81206 h 151764"/>
                <a:gd name="connsiteX29" fmla="*/ 106027 w 111946"/>
                <a:gd name="connsiteY29" fmla="*/ 114879 h 151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11946" h="151764">
                  <a:moveTo>
                    <a:pt x="60522" y="75970"/>
                  </a:moveTo>
                  <a:cubicBezTo>
                    <a:pt x="72581" y="75970"/>
                    <a:pt x="79407" y="73925"/>
                    <a:pt x="84640" y="68691"/>
                  </a:cubicBezTo>
                  <a:cubicBezTo>
                    <a:pt x="89872" y="63456"/>
                    <a:pt x="92831" y="53673"/>
                    <a:pt x="92831" y="42753"/>
                  </a:cubicBezTo>
                  <a:cubicBezTo>
                    <a:pt x="92831" y="19999"/>
                    <a:pt x="81454" y="7255"/>
                    <a:pt x="61202" y="7255"/>
                  </a:cubicBezTo>
                  <a:lnTo>
                    <a:pt x="53013" y="7255"/>
                  </a:lnTo>
                  <a:cubicBezTo>
                    <a:pt x="40954" y="7255"/>
                    <a:pt x="38905" y="9079"/>
                    <a:pt x="38905" y="19089"/>
                  </a:cubicBezTo>
                  <a:lnTo>
                    <a:pt x="38905" y="75970"/>
                  </a:lnTo>
                  <a:lnTo>
                    <a:pt x="60522" y="75970"/>
                  </a:lnTo>
                  <a:close/>
                  <a:moveTo>
                    <a:pt x="38905" y="144912"/>
                  </a:moveTo>
                  <a:lnTo>
                    <a:pt x="58245" y="144912"/>
                  </a:lnTo>
                  <a:cubicBezTo>
                    <a:pt x="77359" y="144912"/>
                    <a:pt x="85775" y="135584"/>
                    <a:pt x="85775" y="114424"/>
                  </a:cubicBezTo>
                  <a:cubicBezTo>
                    <a:pt x="85775" y="103960"/>
                    <a:pt x="83276" y="96449"/>
                    <a:pt x="78269" y="90533"/>
                  </a:cubicBezTo>
                  <a:cubicBezTo>
                    <a:pt x="73263" y="84845"/>
                    <a:pt x="67120" y="83025"/>
                    <a:pt x="54378" y="83025"/>
                  </a:cubicBezTo>
                  <a:lnTo>
                    <a:pt x="38905" y="83025"/>
                  </a:lnTo>
                  <a:lnTo>
                    <a:pt x="38905" y="144912"/>
                  </a:lnTo>
                  <a:close/>
                  <a:moveTo>
                    <a:pt x="106027" y="114879"/>
                  </a:moveTo>
                  <a:cubicBezTo>
                    <a:pt x="106027" y="126712"/>
                    <a:pt x="101021" y="137178"/>
                    <a:pt x="92378" y="143777"/>
                  </a:cubicBezTo>
                  <a:cubicBezTo>
                    <a:pt x="84640" y="149465"/>
                    <a:pt x="75765" y="151969"/>
                    <a:pt x="60978" y="151969"/>
                  </a:cubicBezTo>
                  <a:lnTo>
                    <a:pt x="1135" y="151969"/>
                  </a:lnTo>
                  <a:lnTo>
                    <a:pt x="1135" y="146277"/>
                  </a:lnTo>
                  <a:cubicBezTo>
                    <a:pt x="17516" y="145369"/>
                    <a:pt x="19794" y="143547"/>
                    <a:pt x="19794" y="131262"/>
                  </a:cubicBezTo>
                  <a:lnTo>
                    <a:pt x="19794" y="20907"/>
                  </a:lnTo>
                  <a:cubicBezTo>
                    <a:pt x="19794" y="8622"/>
                    <a:pt x="17972" y="7030"/>
                    <a:pt x="1135" y="5663"/>
                  </a:cubicBezTo>
                  <a:lnTo>
                    <a:pt x="1135" y="204"/>
                  </a:lnTo>
                  <a:lnTo>
                    <a:pt x="58700" y="204"/>
                  </a:lnTo>
                  <a:cubicBezTo>
                    <a:pt x="75538" y="204"/>
                    <a:pt x="84640" y="2251"/>
                    <a:pt x="94193" y="8168"/>
                  </a:cubicBezTo>
                  <a:cubicBezTo>
                    <a:pt x="105574" y="15448"/>
                    <a:pt x="113082" y="29327"/>
                    <a:pt x="113082" y="43661"/>
                  </a:cubicBezTo>
                  <a:cubicBezTo>
                    <a:pt x="113082" y="55948"/>
                    <a:pt x="107851" y="67097"/>
                    <a:pt x="98972" y="73925"/>
                  </a:cubicBezTo>
                  <a:cubicBezTo>
                    <a:pt x="94193" y="77564"/>
                    <a:pt x="89189" y="79613"/>
                    <a:pt x="80999" y="81206"/>
                  </a:cubicBezTo>
                  <a:cubicBezTo>
                    <a:pt x="97382" y="87347"/>
                    <a:pt x="106027" y="98951"/>
                    <a:pt x="106027" y="114879"/>
                  </a:cubicBezTo>
                </a:path>
              </a:pathLst>
            </a:custGeom>
            <a:grpFill/>
            <a:ln w="1778" cap="flat">
              <a:noFill/>
              <a:prstDash val="solid"/>
              <a:miter/>
            </a:ln>
          </p:spPr>
          <p:txBody>
            <a:bodyPr rtlCol="0" anchor="ctr"/>
            <a:lstStyle/>
            <a:p>
              <a:pPr defTabSz="1097192"/>
              <a:endParaRPr lang="en-US" sz="1400">
                <a:solidFill>
                  <a:srgbClr val="000000"/>
                </a:solidFill>
                <a:latin typeface="Arial"/>
              </a:endParaRPr>
            </a:p>
          </p:txBody>
        </p:sp>
        <p:sp>
          <p:nvSpPr>
            <p:cNvPr id="117" name="Freeform: Shape 38">
              <a:extLst>
                <a:ext uri="{FF2B5EF4-FFF2-40B4-BE49-F238E27FC236}">
                  <a16:creationId xmlns:a16="http://schemas.microsoft.com/office/drawing/2014/main" id="{AB16FAA6-6BD4-5C76-2B1E-70BDB661ED17}"/>
                </a:ext>
              </a:extLst>
            </p:cNvPr>
            <p:cNvSpPr/>
            <p:nvPr/>
          </p:nvSpPr>
          <p:spPr>
            <a:xfrm flipV="1">
              <a:off x="2536753" y="1166304"/>
              <a:ext cx="86235" cy="112631"/>
            </a:xfrm>
            <a:custGeom>
              <a:avLst/>
              <a:gdLst>
                <a:gd name="connsiteX0" fmla="*/ 19857 w 86235"/>
                <a:gd name="connsiteY0" fmla="*/ 67351 h 112631"/>
                <a:gd name="connsiteX1" fmla="*/ 45341 w 86235"/>
                <a:gd name="connsiteY1" fmla="*/ 106941 h 112631"/>
                <a:gd name="connsiteX2" fmla="*/ 69005 w 86235"/>
                <a:gd name="connsiteY2" fmla="*/ 67351 h 112631"/>
                <a:gd name="connsiteX3" fmla="*/ 19857 w 86235"/>
                <a:gd name="connsiteY3" fmla="*/ 67351 h 112631"/>
                <a:gd name="connsiteX4" fmla="*/ 49441 w 86235"/>
                <a:gd name="connsiteY4" fmla="*/ 7737 h 112631"/>
                <a:gd name="connsiteX5" fmla="*/ 19402 w 86235"/>
                <a:gd name="connsiteY5" fmla="*/ 59159 h 112631"/>
                <a:gd name="connsiteX6" fmla="*/ 87205 w 86235"/>
                <a:gd name="connsiteY6" fmla="*/ 59159 h 112631"/>
                <a:gd name="connsiteX7" fmla="*/ 45572 w 86235"/>
                <a:gd name="connsiteY7" fmla="*/ 112857 h 112631"/>
                <a:gd name="connsiteX8" fmla="*/ 1202 w 86235"/>
                <a:gd name="connsiteY8" fmla="*/ 55745 h 112631"/>
                <a:gd name="connsiteX9" fmla="*/ 47619 w 86235"/>
                <a:gd name="connsiteY9" fmla="*/ 225 h 112631"/>
                <a:gd name="connsiteX10" fmla="*/ 87437 w 86235"/>
                <a:gd name="connsiteY10" fmla="*/ 37544 h 112631"/>
                <a:gd name="connsiteX11" fmla="*/ 78336 w 86235"/>
                <a:gd name="connsiteY11" fmla="*/ 37544 h 112631"/>
                <a:gd name="connsiteX12" fmla="*/ 49441 w 86235"/>
                <a:gd name="connsiteY12" fmla="*/ 7737 h 112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6235" h="112631">
                  <a:moveTo>
                    <a:pt x="19857" y="67351"/>
                  </a:moveTo>
                  <a:cubicBezTo>
                    <a:pt x="22134" y="93515"/>
                    <a:pt x="30781" y="106941"/>
                    <a:pt x="45341" y="106941"/>
                  </a:cubicBezTo>
                  <a:cubicBezTo>
                    <a:pt x="60131" y="106941"/>
                    <a:pt x="67640" y="94198"/>
                    <a:pt x="69005" y="67351"/>
                  </a:cubicBezTo>
                  <a:lnTo>
                    <a:pt x="19857" y="67351"/>
                  </a:lnTo>
                  <a:close/>
                  <a:moveTo>
                    <a:pt x="49441" y="7737"/>
                  </a:moveTo>
                  <a:cubicBezTo>
                    <a:pt x="28734" y="7737"/>
                    <a:pt x="19632" y="23665"/>
                    <a:pt x="19402" y="59159"/>
                  </a:cubicBezTo>
                  <a:lnTo>
                    <a:pt x="87205" y="59159"/>
                  </a:lnTo>
                  <a:cubicBezTo>
                    <a:pt x="86750" y="94198"/>
                    <a:pt x="72418" y="112857"/>
                    <a:pt x="45572" y="112857"/>
                  </a:cubicBezTo>
                  <a:cubicBezTo>
                    <a:pt x="18265" y="112857"/>
                    <a:pt x="1202" y="90784"/>
                    <a:pt x="1202" y="55745"/>
                  </a:cubicBezTo>
                  <a:cubicBezTo>
                    <a:pt x="1202" y="20706"/>
                    <a:pt x="18265" y="225"/>
                    <a:pt x="47619" y="225"/>
                  </a:cubicBezTo>
                  <a:cubicBezTo>
                    <a:pt x="69916" y="225"/>
                    <a:pt x="84478" y="14108"/>
                    <a:pt x="87437" y="37544"/>
                  </a:cubicBezTo>
                  <a:lnTo>
                    <a:pt x="78336" y="37544"/>
                  </a:lnTo>
                  <a:cubicBezTo>
                    <a:pt x="75605" y="18204"/>
                    <a:pt x="65593" y="7737"/>
                    <a:pt x="49441" y="7737"/>
                  </a:cubicBezTo>
                </a:path>
              </a:pathLst>
            </a:custGeom>
            <a:grpFill/>
            <a:ln w="1778" cap="flat">
              <a:noFill/>
              <a:prstDash val="solid"/>
              <a:miter/>
            </a:ln>
          </p:spPr>
          <p:txBody>
            <a:bodyPr rtlCol="0" anchor="ctr"/>
            <a:lstStyle/>
            <a:p>
              <a:pPr defTabSz="1097192"/>
              <a:endParaRPr lang="en-US" sz="1400">
                <a:solidFill>
                  <a:srgbClr val="000000"/>
                </a:solidFill>
                <a:latin typeface="Arial"/>
              </a:endParaRPr>
            </a:p>
          </p:txBody>
        </p:sp>
        <p:sp>
          <p:nvSpPr>
            <p:cNvPr id="118" name="Freeform: Shape 39">
              <a:extLst>
                <a:ext uri="{FF2B5EF4-FFF2-40B4-BE49-F238E27FC236}">
                  <a16:creationId xmlns:a16="http://schemas.microsoft.com/office/drawing/2014/main" id="{54060A22-E020-95B9-03AF-4596D9DEEDEC}"/>
                </a:ext>
              </a:extLst>
            </p:cNvPr>
            <p:cNvSpPr/>
            <p:nvPr/>
          </p:nvSpPr>
          <p:spPr>
            <a:xfrm flipV="1">
              <a:off x="2634569" y="1164939"/>
              <a:ext cx="112854" cy="112174"/>
            </a:xfrm>
            <a:custGeom>
              <a:avLst/>
              <a:gdLst>
                <a:gd name="connsiteX0" fmla="*/ 1487 w 112854"/>
                <a:gd name="connsiteY0" fmla="*/ 101725 h 112174"/>
                <a:gd name="connsiteX1" fmla="*/ 1487 w 112854"/>
                <a:gd name="connsiteY1" fmla="*/ 105592 h 112174"/>
                <a:gd name="connsiteX2" fmla="*/ 31521 w 112854"/>
                <a:gd name="connsiteY2" fmla="*/ 112418 h 112174"/>
                <a:gd name="connsiteX3" fmla="*/ 33799 w 112854"/>
                <a:gd name="connsiteY3" fmla="*/ 92623 h 112174"/>
                <a:gd name="connsiteX4" fmla="*/ 64515 w 112854"/>
                <a:gd name="connsiteY4" fmla="*/ 110371 h 112174"/>
                <a:gd name="connsiteX5" fmla="*/ 94548 w 112854"/>
                <a:gd name="connsiteY5" fmla="*/ 92170 h 112174"/>
                <a:gd name="connsiteX6" fmla="*/ 97962 w 112854"/>
                <a:gd name="connsiteY6" fmla="*/ 71691 h 112174"/>
                <a:gd name="connsiteX7" fmla="*/ 97962 w 112854"/>
                <a:gd name="connsiteY7" fmla="*/ 17081 h 112174"/>
                <a:gd name="connsiteX8" fmla="*/ 114117 w 112854"/>
                <a:gd name="connsiteY8" fmla="*/ 4796 h 112174"/>
                <a:gd name="connsiteX9" fmla="*/ 114117 w 112854"/>
                <a:gd name="connsiteY9" fmla="*/ 244 h 112174"/>
                <a:gd name="connsiteX10" fmla="*/ 89316 w 112854"/>
                <a:gd name="connsiteY10" fmla="*/ 1611 h 112174"/>
                <a:gd name="connsiteX11" fmla="*/ 64515 w 112854"/>
                <a:gd name="connsiteY11" fmla="*/ 244 h 112174"/>
                <a:gd name="connsiteX12" fmla="*/ 64515 w 112854"/>
                <a:gd name="connsiteY12" fmla="*/ 4796 h 112174"/>
                <a:gd name="connsiteX13" fmla="*/ 79759 w 112854"/>
                <a:gd name="connsiteY13" fmla="*/ 16626 h 112174"/>
                <a:gd name="connsiteX14" fmla="*/ 79759 w 112854"/>
                <a:gd name="connsiteY14" fmla="*/ 72373 h 112174"/>
                <a:gd name="connsiteX15" fmla="*/ 59284 w 112854"/>
                <a:gd name="connsiteY15" fmla="*/ 100131 h 112174"/>
                <a:gd name="connsiteX16" fmla="*/ 35620 w 112854"/>
                <a:gd name="connsiteY16" fmla="*/ 71691 h 112174"/>
                <a:gd name="connsiteX17" fmla="*/ 35620 w 112854"/>
                <a:gd name="connsiteY17" fmla="*/ 16626 h 112174"/>
                <a:gd name="connsiteX18" fmla="*/ 50407 w 112854"/>
                <a:gd name="connsiteY18" fmla="*/ 4796 h 112174"/>
                <a:gd name="connsiteX19" fmla="*/ 50407 w 112854"/>
                <a:gd name="connsiteY19" fmla="*/ 244 h 112174"/>
                <a:gd name="connsiteX20" fmla="*/ 25836 w 112854"/>
                <a:gd name="connsiteY20" fmla="*/ 1611 h 112174"/>
                <a:gd name="connsiteX21" fmla="*/ 1262 w 112854"/>
                <a:gd name="connsiteY21" fmla="*/ 244 h 112174"/>
                <a:gd name="connsiteX22" fmla="*/ 1262 w 112854"/>
                <a:gd name="connsiteY22" fmla="*/ 4796 h 112174"/>
                <a:gd name="connsiteX23" fmla="*/ 17415 w 112854"/>
                <a:gd name="connsiteY23" fmla="*/ 17081 h 112174"/>
                <a:gd name="connsiteX24" fmla="*/ 17415 w 112854"/>
                <a:gd name="connsiteY24" fmla="*/ 87391 h 112174"/>
                <a:gd name="connsiteX25" fmla="*/ 17415 w 112854"/>
                <a:gd name="connsiteY25" fmla="*/ 90801 h 112174"/>
                <a:gd name="connsiteX26" fmla="*/ 4446 w 112854"/>
                <a:gd name="connsiteY26" fmla="*/ 101498 h 112174"/>
                <a:gd name="connsiteX27" fmla="*/ 1487 w 112854"/>
                <a:gd name="connsiteY27" fmla="*/ 101725 h 112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12854" h="112174">
                  <a:moveTo>
                    <a:pt x="1487" y="101725"/>
                  </a:moveTo>
                  <a:lnTo>
                    <a:pt x="1487" y="105592"/>
                  </a:lnTo>
                  <a:cubicBezTo>
                    <a:pt x="14686" y="107414"/>
                    <a:pt x="22422" y="109233"/>
                    <a:pt x="31521" y="112418"/>
                  </a:cubicBezTo>
                  <a:cubicBezTo>
                    <a:pt x="32661" y="107187"/>
                    <a:pt x="33341" y="101270"/>
                    <a:pt x="33799" y="92623"/>
                  </a:cubicBezTo>
                  <a:cubicBezTo>
                    <a:pt x="41987" y="104910"/>
                    <a:pt x="51317" y="110371"/>
                    <a:pt x="64515" y="110371"/>
                  </a:cubicBezTo>
                  <a:cubicBezTo>
                    <a:pt x="78169" y="110371"/>
                    <a:pt x="89997" y="103318"/>
                    <a:pt x="94548" y="92170"/>
                  </a:cubicBezTo>
                  <a:cubicBezTo>
                    <a:pt x="96824" y="86709"/>
                    <a:pt x="97962" y="80338"/>
                    <a:pt x="97962" y="71691"/>
                  </a:cubicBezTo>
                  <a:lnTo>
                    <a:pt x="97962" y="17081"/>
                  </a:lnTo>
                  <a:cubicBezTo>
                    <a:pt x="97962" y="7300"/>
                    <a:pt x="100239" y="5478"/>
                    <a:pt x="114117" y="4796"/>
                  </a:cubicBezTo>
                  <a:lnTo>
                    <a:pt x="114117" y="244"/>
                  </a:lnTo>
                  <a:cubicBezTo>
                    <a:pt x="102058" y="1382"/>
                    <a:pt x="97507" y="1611"/>
                    <a:pt x="89316" y="1611"/>
                  </a:cubicBezTo>
                  <a:cubicBezTo>
                    <a:pt x="80896" y="1611"/>
                    <a:pt x="76347" y="1382"/>
                    <a:pt x="64515" y="244"/>
                  </a:cubicBezTo>
                  <a:lnTo>
                    <a:pt x="64515" y="4796"/>
                  </a:lnTo>
                  <a:cubicBezTo>
                    <a:pt x="76802" y="5249"/>
                    <a:pt x="79759" y="7527"/>
                    <a:pt x="79759" y="16626"/>
                  </a:cubicBezTo>
                  <a:lnTo>
                    <a:pt x="79759" y="72373"/>
                  </a:lnTo>
                  <a:cubicBezTo>
                    <a:pt x="79759" y="92170"/>
                    <a:pt x="73845" y="100131"/>
                    <a:pt x="59284" y="100131"/>
                  </a:cubicBezTo>
                  <a:cubicBezTo>
                    <a:pt x="43811" y="100131"/>
                    <a:pt x="35620" y="90348"/>
                    <a:pt x="35620" y="71691"/>
                  </a:cubicBezTo>
                  <a:lnTo>
                    <a:pt x="35620" y="16626"/>
                  </a:lnTo>
                  <a:cubicBezTo>
                    <a:pt x="35620" y="7527"/>
                    <a:pt x="38575" y="5249"/>
                    <a:pt x="50407" y="4796"/>
                  </a:cubicBezTo>
                  <a:lnTo>
                    <a:pt x="50407" y="244"/>
                  </a:lnTo>
                  <a:cubicBezTo>
                    <a:pt x="38575" y="1382"/>
                    <a:pt x="34026" y="1611"/>
                    <a:pt x="25836" y="1611"/>
                  </a:cubicBezTo>
                  <a:cubicBezTo>
                    <a:pt x="17872" y="1611"/>
                    <a:pt x="13092" y="1382"/>
                    <a:pt x="1262" y="244"/>
                  </a:cubicBezTo>
                  <a:lnTo>
                    <a:pt x="1262" y="4796"/>
                  </a:lnTo>
                  <a:cubicBezTo>
                    <a:pt x="15139" y="5478"/>
                    <a:pt x="17415" y="7300"/>
                    <a:pt x="17415" y="17081"/>
                  </a:cubicBezTo>
                  <a:lnTo>
                    <a:pt x="17415" y="87391"/>
                  </a:lnTo>
                  <a:lnTo>
                    <a:pt x="17415" y="90801"/>
                  </a:lnTo>
                  <a:cubicBezTo>
                    <a:pt x="17188" y="100131"/>
                    <a:pt x="15825" y="101498"/>
                    <a:pt x="4446" y="101498"/>
                  </a:cubicBezTo>
                  <a:cubicBezTo>
                    <a:pt x="3764" y="101498"/>
                    <a:pt x="2627" y="101725"/>
                    <a:pt x="1487" y="101725"/>
                  </a:cubicBezTo>
                </a:path>
              </a:pathLst>
            </a:custGeom>
            <a:grpFill/>
            <a:ln w="1778" cap="flat">
              <a:noFill/>
              <a:prstDash val="solid"/>
              <a:miter/>
            </a:ln>
          </p:spPr>
          <p:txBody>
            <a:bodyPr rtlCol="0" anchor="ctr"/>
            <a:lstStyle/>
            <a:p>
              <a:pPr defTabSz="1097192"/>
              <a:endParaRPr lang="en-US" sz="1400">
                <a:solidFill>
                  <a:srgbClr val="000000"/>
                </a:solidFill>
                <a:latin typeface="Arial"/>
              </a:endParaRPr>
            </a:p>
          </p:txBody>
        </p:sp>
        <p:sp>
          <p:nvSpPr>
            <p:cNvPr id="119" name="Freeform: Shape 40">
              <a:extLst>
                <a:ext uri="{FF2B5EF4-FFF2-40B4-BE49-F238E27FC236}">
                  <a16:creationId xmlns:a16="http://schemas.microsoft.com/office/drawing/2014/main" id="{DC5DE380-03FC-2548-EBD3-57C700968892}"/>
                </a:ext>
              </a:extLst>
            </p:cNvPr>
            <p:cNvSpPr/>
            <p:nvPr/>
          </p:nvSpPr>
          <p:spPr>
            <a:xfrm flipV="1">
              <a:off x="2756273" y="1169036"/>
              <a:ext cx="86010" cy="107393"/>
            </a:xfrm>
            <a:custGeom>
              <a:avLst/>
              <a:gdLst>
                <a:gd name="connsiteX0" fmla="*/ 1345 w 86010"/>
                <a:gd name="connsiteY0" fmla="*/ 189 h 107393"/>
                <a:gd name="connsiteX1" fmla="*/ 63010 w 86010"/>
                <a:gd name="connsiteY1" fmla="*/ 101669 h 107393"/>
                <a:gd name="connsiteX2" fmla="*/ 35021 w 86010"/>
                <a:gd name="connsiteY2" fmla="*/ 101669 h 107393"/>
                <a:gd name="connsiteX3" fmla="*/ 8402 w 86010"/>
                <a:gd name="connsiteY3" fmla="*/ 78006 h 107393"/>
                <a:gd name="connsiteX4" fmla="*/ 3849 w 86010"/>
                <a:gd name="connsiteY4" fmla="*/ 78006 h 107393"/>
                <a:gd name="connsiteX5" fmla="*/ 9082 w 86010"/>
                <a:gd name="connsiteY5" fmla="*/ 107583 h 107393"/>
                <a:gd name="connsiteX6" fmla="*/ 87356 w 86010"/>
                <a:gd name="connsiteY6" fmla="*/ 107583 h 107393"/>
                <a:gd name="connsiteX7" fmla="*/ 25468 w 86010"/>
                <a:gd name="connsiteY7" fmla="*/ 6103 h 107393"/>
                <a:gd name="connsiteX8" fmla="*/ 52088 w 86010"/>
                <a:gd name="connsiteY8" fmla="*/ 6103 h 107393"/>
                <a:gd name="connsiteX9" fmla="*/ 80754 w 86010"/>
                <a:gd name="connsiteY9" fmla="*/ 32953 h 107393"/>
                <a:gd name="connsiteX10" fmla="*/ 85537 w 86010"/>
                <a:gd name="connsiteY10" fmla="*/ 32953 h 107393"/>
                <a:gd name="connsiteX11" fmla="*/ 79617 w 86010"/>
                <a:gd name="connsiteY11" fmla="*/ 189 h 107393"/>
                <a:gd name="connsiteX12" fmla="*/ 1345 w 86010"/>
                <a:gd name="connsiteY12" fmla="*/ 189 h 107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6010" h="107393">
                  <a:moveTo>
                    <a:pt x="1345" y="189"/>
                  </a:moveTo>
                  <a:lnTo>
                    <a:pt x="63010" y="101669"/>
                  </a:lnTo>
                  <a:lnTo>
                    <a:pt x="35021" y="101669"/>
                  </a:lnTo>
                  <a:cubicBezTo>
                    <a:pt x="20230" y="101669"/>
                    <a:pt x="16593" y="98483"/>
                    <a:pt x="8402" y="78006"/>
                  </a:cubicBezTo>
                  <a:lnTo>
                    <a:pt x="3849" y="78006"/>
                  </a:lnTo>
                  <a:lnTo>
                    <a:pt x="9082" y="107583"/>
                  </a:lnTo>
                  <a:lnTo>
                    <a:pt x="87356" y="107583"/>
                  </a:lnTo>
                  <a:lnTo>
                    <a:pt x="25468" y="6103"/>
                  </a:lnTo>
                  <a:lnTo>
                    <a:pt x="52088" y="6103"/>
                  </a:lnTo>
                  <a:cubicBezTo>
                    <a:pt x="67562" y="6103"/>
                    <a:pt x="73930" y="12250"/>
                    <a:pt x="80754" y="32953"/>
                  </a:cubicBezTo>
                  <a:lnTo>
                    <a:pt x="85537" y="32953"/>
                  </a:lnTo>
                  <a:lnTo>
                    <a:pt x="79617" y="189"/>
                  </a:lnTo>
                  <a:lnTo>
                    <a:pt x="1345" y="189"/>
                  </a:lnTo>
                  <a:close/>
                </a:path>
              </a:pathLst>
            </a:custGeom>
            <a:grpFill/>
            <a:ln w="1778" cap="flat">
              <a:noFill/>
              <a:prstDash val="solid"/>
              <a:miter/>
            </a:ln>
          </p:spPr>
          <p:txBody>
            <a:bodyPr rtlCol="0" anchor="ctr"/>
            <a:lstStyle/>
            <a:p>
              <a:pPr defTabSz="1097192"/>
              <a:endParaRPr lang="en-US" sz="1400">
                <a:solidFill>
                  <a:srgbClr val="000000"/>
                </a:solidFill>
                <a:latin typeface="Arial"/>
              </a:endParaRPr>
            </a:p>
          </p:txBody>
        </p:sp>
      </p:grpSp>
      <p:pic>
        <p:nvPicPr>
          <p:cNvPr id="49" name="Picture 8" descr="White adidas logo transparent PNG 21671847 PNG">
            <a:extLst>
              <a:ext uri="{FF2B5EF4-FFF2-40B4-BE49-F238E27FC236}">
                <a16:creationId xmlns:a16="http://schemas.microsoft.com/office/drawing/2014/main" id="{1DB0C7B6-17EF-D7D1-4E69-AB87A0EFBA4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98886" y="3760424"/>
            <a:ext cx="787865" cy="787866"/>
          </a:xfrm>
          <a:prstGeom prst="rect">
            <a:avLst/>
          </a:prstGeom>
          <a:noFill/>
          <a:extLst>
            <a:ext uri="{909E8E84-426E-40DD-AFC4-6F175D3DCCD1}">
              <a14:hiddenFill xmlns:a14="http://schemas.microsoft.com/office/drawing/2010/main">
                <a:solidFill>
                  <a:srgbClr val="FFFFFF"/>
                </a:solidFill>
              </a14:hiddenFill>
            </a:ext>
          </a:extLst>
        </p:spPr>
      </p:pic>
      <p:pic>
        <p:nvPicPr>
          <p:cNvPr id="50" name="Graphic 49">
            <a:extLst>
              <a:ext uri="{FF2B5EF4-FFF2-40B4-BE49-F238E27FC236}">
                <a16:creationId xmlns:a16="http://schemas.microsoft.com/office/drawing/2014/main" id="{1744CADC-E9E9-1F94-B5C9-AF0E722D3DA9}"/>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617986" y="6753285"/>
            <a:ext cx="949666" cy="222980"/>
          </a:xfrm>
          <a:prstGeom prst="rect">
            <a:avLst/>
          </a:prstGeom>
        </p:spPr>
      </p:pic>
      <p:pic>
        <p:nvPicPr>
          <p:cNvPr id="51" name="Graphic 50">
            <a:extLst>
              <a:ext uri="{FF2B5EF4-FFF2-40B4-BE49-F238E27FC236}">
                <a16:creationId xmlns:a16="http://schemas.microsoft.com/office/drawing/2014/main" id="{AAB11D95-9294-FDC7-CF3E-37FE6056588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389915" y="5771797"/>
            <a:ext cx="737873" cy="239310"/>
          </a:xfrm>
          <a:prstGeom prst="rect">
            <a:avLst/>
          </a:prstGeom>
        </p:spPr>
      </p:pic>
      <p:grpSp>
        <p:nvGrpSpPr>
          <p:cNvPr id="52" name="Group 51">
            <a:extLst>
              <a:ext uri="{FF2B5EF4-FFF2-40B4-BE49-F238E27FC236}">
                <a16:creationId xmlns:a16="http://schemas.microsoft.com/office/drawing/2014/main" id="{1C9284CE-9910-B930-A190-BC9D1F888ECC}"/>
              </a:ext>
            </a:extLst>
          </p:cNvPr>
          <p:cNvGrpSpPr/>
          <p:nvPr/>
        </p:nvGrpSpPr>
        <p:grpSpPr>
          <a:xfrm>
            <a:off x="4358344" y="6723662"/>
            <a:ext cx="801015" cy="287588"/>
            <a:chOff x="3214649" y="5016379"/>
            <a:chExt cx="712587" cy="255839"/>
          </a:xfrm>
        </p:grpSpPr>
        <p:sp>
          <p:nvSpPr>
            <p:cNvPr id="103" name="Freeform: Shape 58">
              <a:extLst>
                <a:ext uri="{FF2B5EF4-FFF2-40B4-BE49-F238E27FC236}">
                  <a16:creationId xmlns:a16="http://schemas.microsoft.com/office/drawing/2014/main" id="{6A3F8A2F-1A86-F679-373B-A72ED9B91320}"/>
                </a:ext>
              </a:extLst>
            </p:cNvPr>
            <p:cNvSpPr/>
            <p:nvPr/>
          </p:nvSpPr>
          <p:spPr>
            <a:xfrm>
              <a:off x="3406897" y="5016379"/>
              <a:ext cx="495827" cy="255839"/>
            </a:xfrm>
            <a:custGeom>
              <a:avLst/>
              <a:gdLst>
                <a:gd name="connsiteX0" fmla="*/ 291363 w 495827"/>
                <a:gd name="connsiteY0" fmla="*/ 185012 h 255839"/>
                <a:gd name="connsiteX1" fmla="*/ 291192 w 495827"/>
                <a:gd name="connsiteY1" fmla="*/ 185012 h 255839"/>
                <a:gd name="connsiteX2" fmla="*/ 186343 w 495827"/>
                <a:gd name="connsiteY2" fmla="*/ 252695 h 255839"/>
                <a:gd name="connsiteX3" fmla="*/ 184808 w 495827"/>
                <a:gd name="connsiteY3" fmla="*/ 253548 h 255839"/>
                <a:gd name="connsiteX4" fmla="*/ 184160 w 495827"/>
                <a:gd name="connsiteY4" fmla="*/ 255099 h 255839"/>
                <a:gd name="connsiteX5" fmla="*/ 185712 w 495827"/>
                <a:gd name="connsiteY5" fmla="*/ 255747 h 255839"/>
                <a:gd name="connsiteX6" fmla="*/ 186172 w 495827"/>
                <a:gd name="connsiteY6" fmla="*/ 255406 h 255839"/>
                <a:gd name="connsiteX7" fmla="*/ 187366 w 495827"/>
                <a:gd name="connsiteY7" fmla="*/ 254724 h 255839"/>
                <a:gd name="connsiteX8" fmla="*/ 295795 w 495827"/>
                <a:gd name="connsiteY8" fmla="*/ 196417 h 255839"/>
                <a:gd name="connsiteX9" fmla="*/ 296477 w 495827"/>
                <a:gd name="connsiteY9" fmla="*/ 196076 h 255839"/>
                <a:gd name="connsiteX10" fmla="*/ 291363 w 495827"/>
                <a:gd name="connsiteY10" fmla="*/ 184995 h 255839"/>
                <a:gd name="connsiteX11" fmla="*/ 490491 w 495827"/>
                <a:gd name="connsiteY11" fmla="*/ 23731 h 255839"/>
                <a:gd name="connsiteX12" fmla="*/ 4092 w 495827"/>
                <a:gd name="connsiteY12" fmla="*/ 47088 h 255839"/>
                <a:gd name="connsiteX13" fmla="*/ 1023 w 495827"/>
                <a:gd name="connsiteY13" fmla="*/ 47770 h 255839"/>
                <a:gd name="connsiteX14" fmla="*/ 0 w 495827"/>
                <a:gd name="connsiteY14" fmla="*/ 49134 h 255839"/>
                <a:gd name="connsiteX15" fmla="*/ 1126 w 495827"/>
                <a:gd name="connsiteY15" fmla="*/ 50038 h 255839"/>
                <a:gd name="connsiteX16" fmla="*/ 1364 w 495827"/>
                <a:gd name="connsiteY16" fmla="*/ 49986 h 255839"/>
                <a:gd name="connsiteX17" fmla="*/ 4433 w 495827"/>
                <a:gd name="connsiteY17" fmla="*/ 49475 h 255839"/>
                <a:gd name="connsiteX18" fmla="*/ 386835 w 495827"/>
                <a:gd name="connsiteY18" fmla="*/ 51521 h 255839"/>
                <a:gd name="connsiteX19" fmla="*/ 381039 w 495827"/>
                <a:gd name="connsiteY19" fmla="*/ 107440 h 255839"/>
                <a:gd name="connsiteX20" fmla="*/ 399792 w 495827"/>
                <a:gd name="connsiteY20" fmla="*/ 134377 h 255839"/>
                <a:gd name="connsiteX21" fmla="*/ 490491 w 495827"/>
                <a:gd name="connsiteY21" fmla="*/ 23731 h 255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95827" h="255839">
                  <a:moveTo>
                    <a:pt x="291363" y="185012"/>
                  </a:moveTo>
                  <a:lnTo>
                    <a:pt x="291192" y="185012"/>
                  </a:lnTo>
                  <a:cubicBezTo>
                    <a:pt x="260845" y="206493"/>
                    <a:pt x="225043" y="228997"/>
                    <a:pt x="186343" y="252695"/>
                  </a:cubicBezTo>
                  <a:lnTo>
                    <a:pt x="184808" y="253548"/>
                  </a:lnTo>
                  <a:cubicBezTo>
                    <a:pt x="184194" y="253803"/>
                    <a:pt x="183905" y="254502"/>
                    <a:pt x="184160" y="255099"/>
                  </a:cubicBezTo>
                  <a:cubicBezTo>
                    <a:pt x="184416" y="255713"/>
                    <a:pt x="185115" y="256003"/>
                    <a:pt x="185712" y="255747"/>
                  </a:cubicBezTo>
                  <a:cubicBezTo>
                    <a:pt x="185882" y="255679"/>
                    <a:pt x="186053" y="255559"/>
                    <a:pt x="186172" y="255406"/>
                  </a:cubicBezTo>
                  <a:lnTo>
                    <a:pt x="187366" y="254724"/>
                  </a:lnTo>
                  <a:cubicBezTo>
                    <a:pt x="220270" y="237675"/>
                    <a:pt x="257947" y="217387"/>
                    <a:pt x="295795" y="196417"/>
                  </a:cubicBezTo>
                  <a:lnTo>
                    <a:pt x="296477" y="196076"/>
                  </a:lnTo>
                  <a:cubicBezTo>
                    <a:pt x="294244" y="192650"/>
                    <a:pt x="292522" y="188916"/>
                    <a:pt x="291363" y="184995"/>
                  </a:cubicBezTo>
                  <a:close/>
                  <a:moveTo>
                    <a:pt x="490491" y="23731"/>
                  </a:moveTo>
                  <a:cubicBezTo>
                    <a:pt x="442755" y="-28949"/>
                    <a:pt x="134856" y="18446"/>
                    <a:pt x="4092" y="47088"/>
                  </a:cubicBezTo>
                  <a:lnTo>
                    <a:pt x="1023" y="47770"/>
                  </a:lnTo>
                  <a:cubicBezTo>
                    <a:pt x="410" y="47924"/>
                    <a:pt x="-17" y="48503"/>
                    <a:pt x="0" y="49134"/>
                  </a:cubicBezTo>
                  <a:cubicBezTo>
                    <a:pt x="69" y="49697"/>
                    <a:pt x="563" y="50106"/>
                    <a:pt x="1126" y="50038"/>
                  </a:cubicBezTo>
                  <a:cubicBezTo>
                    <a:pt x="1211" y="50038"/>
                    <a:pt x="1279" y="50003"/>
                    <a:pt x="1364" y="49986"/>
                  </a:cubicBezTo>
                  <a:lnTo>
                    <a:pt x="4433" y="49475"/>
                  </a:lnTo>
                  <a:cubicBezTo>
                    <a:pt x="112863" y="30210"/>
                    <a:pt x="338417" y="3444"/>
                    <a:pt x="386835" y="51521"/>
                  </a:cubicBezTo>
                  <a:cubicBezTo>
                    <a:pt x="401668" y="66183"/>
                    <a:pt x="398258" y="85107"/>
                    <a:pt x="381039" y="107440"/>
                  </a:cubicBezTo>
                  <a:cubicBezTo>
                    <a:pt x="390552" y="113646"/>
                    <a:pt x="397269" y="123313"/>
                    <a:pt x="399792" y="134377"/>
                  </a:cubicBezTo>
                  <a:cubicBezTo>
                    <a:pt x="466794" y="89880"/>
                    <a:pt x="511802" y="47259"/>
                    <a:pt x="490491" y="23731"/>
                  </a:cubicBezTo>
                  <a:close/>
                </a:path>
              </a:pathLst>
            </a:custGeom>
            <a:solidFill>
              <a:schemeClr val="bg1"/>
            </a:solidFill>
            <a:ln w="1686" cap="flat">
              <a:noFill/>
              <a:prstDash val="solid"/>
              <a:miter/>
            </a:ln>
          </p:spPr>
          <p:txBody>
            <a:bodyPr rtlCol="0" anchor="ctr"/>
            <a:lstStyle/>
            <a:p>
              <a:pPr defTabSz="1097192"/>
              <a:endParaRPr lang="en-US" sz="1400">
                <a:solidFill>
                  <a:srgbClr val="000000"/>
                </a:solidFill>
                <a:latin typeface="Arial"/>
              </a:endParaRPr>
            </a:p>
          </p:txBody>
        </p:sp>
        <p:grpSp>
          <p:nvGrpSpPr>
            <p:cNvPr id="104" name="Graphic 88">
              <a:extLst>
                <a:ext uri="{FF2B5EF4-FFF2-40B4-BE49-F238E27FC236}">
                  <a16:creationId xmlns:a16="http://schemas.microsoft.com/office/drawing/2014/main" id="{79BE3E56-AF85-8D48-50E0-8AD3BA9C9903}"/>
                </a:ext>
              </a:extLst>
            </p:cNvPr>
            <p:cNvGrpSpPr/>
            <p:nvPr/>
          </p:nvGrpSpPr>
          <p:grpSpPr>
            <a:xfrm>
              <a:off x="3214649" y="5121864"/>
              <a:ext cx="712587" cy="105437"/>
              <a:chOff x="3214649" y="5121864"/>
              <a:chExt cx="712587" cy="105437"/>
            </a:xfrm>
            <a:solidFill>
              <a:schemeClr val="bg1"/>
            </a:solidFill>
          </p:grpSpPr>
          <p:sp>
            <p:nvSpPr>
              <p:cNvPr id="105" name="Freeform: Shape 60">
                <a:extLst>
                  <a:ext uri="{FF2B5EF4-FFF2-40B4-BE49-F238E27FC236}">
                    <a16:creationId xmlns:a16="http://schemas.microsoft.com/office/drawing/2014/main" id="{6B921AC5-E131-263B-1986-175BA90B1EA9}"/>
                  </a:ext>
                </a:extLst>
              </p:cNvPr>
              <p:cNvSpPr/>
              <p:nvPr/>
            </p:nvSpPr>
            <p:spPr>
              <a:xfrm>
                <a:off x="3214649" y="5121864"/>
                <a:ext cx="482930" cy="104414"/>
              </a:xfrm>
              <a:custGeom>
                <a:avLst/>
                <a:gdLst>
                  <a:gd name="connsiteX0" fmla="*/ 226688 w 482930"/>
                  <a:gd name="connsiteY0" fmla="*/ 38266 h 104414"/>
                  <a:gd name="connsiteX1" fmla="*/ 216289 w 482930"/>
                  <a:gd name="connsiteY1" fmla="*/ 41675 h 104414"/>
                  <a:gd name="connsiteX2" fmla="*/ 210663 w 482930"/>
                  <a:gd name="connsiteY2" fmla="*/ 51904 h 104414"/>
                  <a:gd name="connsiteX3" fmla="*/ 212197 w 482930"/>
                  <a:gd name="connsiteY3" fmla="*/ 63157 h 104414"/>
                  <a:gd name="connsiteX4" fmla="*/ 221233 w 482930"/>
                  <a:gd name="connsiteY4" fmla="*/ 66566 h 104414"/>
                  <a:gd name="connsiteX5" fmla="*/ 228734 w 482930"/>
                  <a:gd name="connsiteY5" fmla="*/ 65032 h 104414"/>
                  <a:gd name="connsiteX6" fmla="*/ 234360 w 482930"/>
                  <a:gd name="connsiteY6" fmla="*/ 60258 h 104414"/>
                  <a:gd name="connsiteX7" fmla="*/ 237599 w 482930"/>
                  <a:gd name="connsiteY7" fmla="*/ 52416 h 104414"/>
                  <a:gd name="connsiteX8" fmla="*/ 235554 w 482930"/>
                  <a:gd name="connsiteY8" fmla="*/ 41846 h 104414"/>
                  <a:gd name="connsiteX9" fmla="*/ 226688 w 482930"/>
                  <a:gd name="connsiteY9" fmla="*/ 38266 h 104414"/>
                  <a:gd name="connsiteX10" fmla="*/ 173667 w 482930"/>
                  <a:gd name="connsiteY10" fmla="*/ 104414 h 104414"/>
                  <a:gd name="connsiteX11" fmla="*/ 187817 w 482930"/>
                  <a:gd name="connsiteY11" fmla="*/ 24627 h 104414"/>
                  <a:gd name="connsiteX12" fmla="*/ 213390 w 482930"/>
                  <a:gd name="connsiteY12" fmla="*/ 24627 h 104414"/>
                  <a:gd name="connsiteX13" fmla="*/ 211344 w 482930"/>
                  <a:gd name="connsiteY13" fmla="*/ 34856 h 104414"/>
                  <a:gd name="connsiteX14" fmla="*/ 222085 w 482930"/>
                  <a:gd name="connsiteY14" fmla="*/ 27184 h 104414"/>
                  <a:gd name="connsiteX15" fmla="*/ 238622 w 482930"/>
                  <a:gd name="connsiteY15" fmla="*/ 23774 h 104414"/>
                  <a:gd name="connsiteX16" fmla="*/ 254307 w 482930"/>
                  <a:gd name="connsiteY16" fmla="*/ 26672 h 104414"/>
                  <a:gd name="connsiteX17" fmla="*/ 264536 w 482930"/>
                  <a:gd name="connsiteY17" fmla="*/ 37925 h 104414"/>
                  <a:gd name="connsiteX18" fmla="*/ 265900 w 482930"/>
                  <a:gd name="connsiteY18" fmla="*/ 54121 h 104414"/>
                  <a:gd name="connsiteX19" fmla="*/ 251579 w 482930"/>
                  <a:gd name="connsiteY19" fmla="*/ 77477 h 104414"/>
                  <a:gd name="connsiteX20" fmla="*/ 226688 w 482930"/>
                  <a:gd name="connsiteY20" fmla="*/ 84638 h 104414"/>
                  <a:gd name="connsiteX21" fmla="*/ 217653 w 482930"/>
                  <a:gd name="connsiteY21" fmla="*/ 83615 h 104414"/>
                  <a:gd name="connsiteX22" fmla="*/ 211856 w 482930"/>
                  <a:gd name="connsiteY22" fmla="*/ 81399 h 104414"/>
                  <a:gd name="connsiteX23" fmla="*/ 207082 w 482930"/>
                  <a:gd name="connsiteY23" fmla="*/ 76966 h 104414"/>
                  <a:gd name="connsiteX24" fmla="*/ 202309 w 482930"/>
                  <a:gd name="connsiteY24" fmla="*/ 104414 h 104414"/>
                  <a:gd name="connsiteX25" fmla="*/ 173667 w 482930"/>
                  <a:gd name="connsiteY25" fmla="*/ 104414 h 104414"/>
                  <a:gd name="connsiteX26" fmla="*/ 468780 w 482930"/>
                  <a:gd name="connsiteY26" fmla="*/ 83785 h 104414"/>
                  <a:gd name="connsiteX27" fmla="*/ 439115 w 482930"/>
                  <a:gd name="connsiteY27" fmla="*/ 83785 h 104414"/>
                  <a:gd name="connsiteX28" fmla="*/ 454118 w 482930"/>
                  <a:gd name="connsiteY28" fmla="*/ 929 h 104414"/>
                  <a:gd name="connsiteX29" fmla="*/ 482930 w 482930"/>
                  <a:gd name="connsiteY29" fmla="*/ 1611 h 104414"/>
                  <a:gd name="connsiteX30" fmla="*/ 468780 w 482930"/>
                  <a:gd name="connsiteY30" fmla="*/ 83785 h 104414"/>
                  <a:gd name="connsiteX31" fmla="*/ 320797 w 482930"/>
                  <a:gd name="connsiteY31" fmla="*/ 23945 h 104414"/>
                  <a:gd name="connsiteX32" fmla="*/ 322843 w 482930"/>
                  <a:gd name="connsiteY32" fmla="*/ 11840 h 104414"/>
                  <a:gd name="connsiteX33" fmla="*/ 353190 w 482930"/>
                  <a:gd name="connsiteY33" fmla="*/ 5362 h 104414"/>
                  <a:gd name="connsiteX34" fmla="*/ 349950 w 482930"/>
                  <a:gd name="connsiteY34" fmla="*/ 23945 h 104414"/>
                  <a:gd name="connsiteX35" fmla="*/ 364953 w 482930"/>
                  <a:gd name="connsiteY35" fmla="*/ 23945 h 104414"/>
                  <a:gd name="connsiteX36" fmla="*/ 362055 w 482930"/>
                  <a:gd name="connsiteY36" fmla="*/ 36049 h 104414"/>
                  <a:gd name="connsiteX37" fmla="*/ 347563 w 482930"/>
                  <a:gd name="connsiteY37" fmla="*/ 36049 h 104414"/>
                  <a:gd name="connsiteX38" fmla="*/ 338869 w 482930"/>
                  <a:gd name="connsiteY38" fmla="*/ 83785 h 104414"/>
                  <a:gd name="connsiteX39" fmla="*/ 309374 w 482930"/>
                  <a:gd name="connsiteY39" fmla="*/ 83785 h 104414"/>
                  <a:gd name="connsiteX40" fmla="*/ 318240 w 482930"/>
                  <a:gd name="connsiteY40" fmla="*/ 36049 h 104414"/>
                  <a:gd name="connsiteX41" fmla="*/ 307158 w 482930"/>
                  <a:gd name="connsiteY41" fmla="*/ 36049 h 104414"/>
                  <a:gd name="connsiteX42" fmla="*/ 309374 w 482930"/>
                  <a:gd name="connsiteY42" fmla="*/ 24115 h 104414"/>
                  <a:gd name="connsiteX43" fmla="*/ 320797 w 482930"/>
                  <a:gd name="connsiteY43" fmla="*/ 24115 h 104414"/>
                  <a:gd name="connsiteX44" fmla="*/ 320797 w 482930"/>
                  <a:gd name="connsiteY44" fmla="*/ 23945 h 104414"/>
                  <a:gd name="connsiteX45" fmla="*/ 84502 w 482930"/>
                  <a:gd name="connsiteY45" fmla="*/ 62475 h 104414"/>
                  <a:gd name="connsiteX46" fmla="*/ 60293 w 482930"/>
                  <a:gd name="connsiteY46" fmla="*/ 65032 h 104414"/>
                  <a:gd name="connsiteX47" fmla="*/ 36084 w 482930"/>
                  <a:gd name="connsiteY47" fmla="*/ 45426 h 104414"/>
                  <a:gd name="connsiteX48" fmla="*/ 71716 w 482930"/>
                  <a:gd name="connsiteY48" fmla="*/ 19342 h 104414"/>
                  <a:gd name="connsiteX49" fmla="*/ 94391 w 482930"/>
                  <a:gd name="connsiteY49" fmla="*/ 25479 h 104414"/>
                  <a:gd name="connsiteX50" fmla="*/ 97971 w 482930"/>
                  <a:gd name="connsiteY50" fmla="*/ 4850 h 104414"/>
                  <a:gd name="connsiteX51" fmla="*/ 69329 w 482930"/>
                  <a:gd name="connsiteY51" fmla="*/ 77 h 104414"/>
                  <a:gd name="connsiteX52" fmla="*/ 282 w 482930"/>
                  <a:gd name="connsiteY52" fmla="*/ 46108 h 104414"/>
                  <a:gd name="connsiteX53" fmla="*/ 51257 w 482930"/>
                  <a:gd name="connsiteY53" fmla="*/ 85149 h 104414"/>
                  <a:gd name="connsiteX54" fmla="*/ 80581 w 482930"/>
                  <a:gd name="connsiteY54" fmla="*/ 83785 h 104414"/>
                  <a:gd name="connsiteX55" fmla="*/ 84502 w 482930"/>
                  <a:gd name="connsiteY55" fmla="*/ 62475 h 104414"/>
                  <a:gd name="connsiteX56" fmla="*/ 407916 w 482930"/>
                  <a:gd name="connsiteY56" fmla="*/ 56508 h 104414"/>
                  <a:gd name="connsiteX57" fmla="*/ 402972 w 482930"/>
                  <a:gd name="connsiteY57" fmla="*/ 57872 h 104414"/>
                  <a:gd name="connsiteX58" fmla="*/ 391549 w 482930"/>
                  <a:gd name="connsiteY58" fmla="*/ 59917 h 104414"/>
                  <a:gd name="connsiteX59" fmla="*/ 383877 w 482930"/>
                  <a:gd name="connsiteY59" fmla="*/ 62304 h 104414"/>
                  <a:gd name="connsiteX60" fmla="*/ 381320 w 482930"/>
                  <a:gd name="connsiteY60" fmla="*/ 66055 h 104414"/>
                  <a:gd name="connsiteX61" fmla="*/ 382854 w 482930"/>
                  <a:gd name="connsiteY61" fmla="*/ 70147 h 104414"/>
                  <a:gd name="connsiteX62" fmla="*/ 390185 w 482930"/>
                  <a:gd name="connsiteY62" fmla="*/ 71510 h 104414"/>
                  <a:gd name="connsiteX63" fmla="*/ 397687 w 482930"/>
                  <a:gd name="connsiteY63" fmla="*/ 70488 h 104414"/>
                  <a:gd name="connsiteX64" fmla="*/ 403824 w 482930"/>
                  <a:gd name="connsiteY64" fmla="*/ 67248 h 104414"/>
                  <a:gd name="connsiteX65" fmla="*/ 406381 w 482930"/>
                  <a:gd name="connsiteY65" fmla="*/ 63327 h 104414"/>
                  <a:gd name="connsiteX66" fmla="*/ 407916 w 482930"/>
                  <a:gd name="connsiteY66" fmla="*/ 56508 h 104414"/>
                  <a:gd name="connsiteX67" fmla="*/ 439285 w 482930"/>
                  <a:gd name="connsiteY67" fmla="*/ 36902 h 104414"/>
                  <a:gd name="connsiteX68" fmla="*/ 437922 w 482930"/>
                  <a:gd name="connsiteY68" fmla="*/ 46790 h 104414"/>
                  <a:gd name="connsiteX69" fmla="*/ 432636 w 482930"/>
                  <a:gd name="connsiteY69" fmla="*/ 76625 h 104414"/>
                  <a:gd name="connsiteX70" fmla="*/ 435535 w 482930"/>
                  <a:gd name="connsiteY70" fmla="*/ 82763 h 104414"/>
                  <a:gd name="connsiteX71" fmla="*/ 435535 w 482930"/>
                  <a:gd name="connsiteY71" fmla="*/ 83785 h 104414"/>
                  <a:gd name="connsiteX72" fmla="*/ 405018 w 482930"/>
                  <a:gd name="connsiteY72" fmla="*/ 83785 h 104414"/>
                  <a:gd name="connsiteX73" fmla="*/ 405018 w 482930"/>
                  <a:gd name="connsiteY73" fmla="*/ 76114 h 104414"/>
                  <a:gd name="connsiteX74" fmla="*/ 390356 w 482930"/>
                  <a:gd name="connsiteY74" fmla="*/ 82422 h 104414"/>
                  <a:gd name="connsiteX75" fmla="*/ 375694 w 482930"/>
                  <a:gd name="connsiteY75" fmla="*/ 84126 h 104414"/>
                  <a:gd name="connsiteX76" fmla="*/ 356429 w 482930"/>
                  <a:gd name="connsiteY76" fmla="*/ 79694 h 104414"/>
                  <a:gd name="connsiteX77" fmla="*/ 350803 w 482930"/>
                  <a:gd name="connsiteY77" fmla="*/ 69124 h 104414"/>
                  <a:gd name="connsiteX78" fmla="*/ 354553 w 482930"/>
                  <a:gd name="connsiteY78" fmla="*/ 60258 h 104414"/>
                  <a:gd name="connsiteX79" fmla="*/ 362566 w 482930"/>
                  <a:gd name="connsiteY79" fmla="*/ 54632 h 104414"/>
                  <a:gd name="connsiteX80" fmla="*/ 374671 w 482930"/>
                  <a:gd name="connsiteY80" fmla="*/ 51223 h 104414"/>
                  <a:gd name="connsiteX81" fmla="*/ 397687 w 482930"/>
                  <a:gd name="connsiteY81" fmla="*/ 48665 h 104414"/>
                  <a:gd name="connsiteX82" fmla="*/ 407575 w 482930"/>
                  <a:gd name="connsiteY82" fmla="*/ 46449 h 104414"/>
                  <a:gd name="connsiteX83" fmla="*/ 410814 w 482930"/>
                  <a:gd name="connsiteY83" fmla="*/ 43039 h 104414"/>
                  <a:gd name="connsiteX84" fmla="*/ 406381 w 482930"/>
                  <a:gd name="connsiteY84" fmla="*/ 37413 h 104414"/>
                  <a:gd name="connsiteX85" fmla="*/ 364442 w 482930"/>
                  <a:gd name="connsiteY85" fmla="*/ 41334 h 104414"/>
                  <a:gd name="connsiteX86" fmla="*/ 370068 w 482930"/>
                  <a:gd name="connsiteY86" fmla="*/ 25991 h 104414"/>
                  <a:gd name="connsiteX87" fmla="*/ 410814 w 482930"/>
                  <a:gd name="connsiteY87" fmla="*/ 22581 h 104414"/>
                  <a:gd name="connsiteX88" fmla="*/ 439285 w 482930"/>
                  <a:gd name="connsiteY88" fmla="*/ 36902 h 104414"/>
                  <a:gd name="connsiteX89" fmla="*/ 439285 w 482930"/>
                  <a:gd name="connsiteY89" fmla="*/ 36902 h 104414"/>
                  <a:gd name="connsiteX90" fmla="*/ 265048 w 482930"/>
                  <a:gd name="connsiteY90" fmla="*/ 83785 h 104414"/>
                  <a:gd name="connsiteX91" fmla="*/ 275618 w 482930"/>
                  <a:gd name="connsiteY91" fmla="*/ 24286 h 104414"/>
                  <a:gd name="connsiteX92" fmla="*/ 304771 w 482930"/>
                  <a:gd name="connsiteY92" fmla="*/ 24286 h 104414"/>
                  <a:gd name="connsiteX93" fmla="*/ 294201 w 482930"/>
                  <a:gd name="connsiteY93" fmla="*/ 83785 h 104414"/>
                  <a:gd name="connsiteX94" fmla="*/ 265048 w 482930"/>
                  <a:gd name="connsiteY94" fmla="*/ 83785 h 104414"/>
                  <a:gd name="connsiteX95" fmla="*/ 277323 w 482930"/>
                  <a:gd name="connsiteY95" fmla="*/ 10647 h 104414"/>
                  <a:gd name="connsiteX96" fmla="*/ 294542 w 482930"/>
                  <a:gd name="connsiteY96" fmla="*/ 1781 h 104414"/>
                  <a:gd name="connsiteX97" fmla="*/ 308522 w 482930"/>
                  <a:gd name="connsiteY97" fmla="*/ 10647 h 104414"/>
                  <a:gd name="connsiteX98" fmla="*/ 291303 w 482930"/>
                  <a:gd name="connsiteY98" fmla="*/ 19512 h 104414"/>
                  <a:gd name="connsiteX99" fmla="*/ 277323 w 482930"/>
                  <a:gd name="connsiteY99" fmla="*/ 10647 h 104414"/>
                  <a:gd name="connsiteX100" fmla="*/ 145707 w 482930"/>
                  <a:gd name="connsiteY100" fmla="*/ 56337 h 104414"/>
                  <a:gd name="connsiteX101" fmla="*/ 140763 w 482930"/>
                  <a:gd name="connsiteY101" fmla="*/ 57701 h 104414"/>
                  <a:gd name="connsiteX102" fmla="*/ 129511 w 482930"/>
                  <a:gd name="connsiteY102" fmla="*/ 59747 h 104414"/>
                  <a:gd name="connsiteX103" fmla="*/ 121668 w 482930"/>
                  <a:gd name="connsiteY103" fmla="*/ 62134 h 104414"/>
                  <a:gd name="connsiteX104" fmla="*/ 119111 w 482930"/>
                  <a:gd name="connsiteY104" fmla="*/ 66055 h 104414"/>
                  <a:gd name="connsiteX105" fmla="*/ 120816 w 482930"/>
                  <a:gd name="connsiteY105" fmla="*/ 69976 h 104414"/>
                  <a:gd name="connsiteX106" fmla="*/ 127976 w 482930"/>
                  <a:gd name="connsiteY106" fmla="*/ 71510 h 104414"/>
                  <a:gd name="connsiteX107" fmla="*/ 135478 w 482930"/>
                  <a:gd name="connsiteY107" fmla="*/ 70317 h 104414"/>
                  <a:gd name="connsiteX108" fmla="*/ 141615 w 482930"/>
                  <a:gd name="connsiteY108" fmla="*/ 67078 h 104414"/>
                  <a:gd name="connsiteX109" fmla="*/ 144173 w 482930"/>
                  <a:gd name="connsiteY109" fmla="*/ 63157 h 104414"/>
                  <a:gd name="connsiteX110" fmla="*/ 145707 w 482930"/>
                  <a:gd name="connsiteY110" fmla="*/ 56337 h 104414"/>
                  <a:gd name="connsiteX111" fmla="*/ 177077 w 482930"/>
                  <a:gd name="connsiteY111" fmla="*/ 36902 h 104414"/>
                  <a:gd name="connsiteX112" fmla="*/ 175713 w 482930"/>
                  <a:gd name="connsiteY112" fmla="*/ 46790 h 104414"/>
                  <a:gd name="connsiteX113" fmla="*/ 170428 w 482930"/>
                  <a:gd name="connsiteY113" fmla="*/ 76455 h 104414"/>
                  <a:gd name="connsiteX114" fmla="*/ 173326 w 482930"/>
                  <a:gd name="connsiteY114" fmla="*/ 82592 h 104414"/>
                  <a:gd name="connsiteX115" fmla="*/ 173326 w 482930"/>
                  <a:gd name="connsiteY115" fmla="*/ 83785 h 104414"/>
                  <a:gd name="connsiteX116" fmla="*/ 142809 w 482930"/>
                  <a:gd name="connsiteY116" fmla="*/ 83785 h 104414"/>
                  <a:gd name="connsiteX117" fmla="*/ 142809 w 482930"/>
                  <a:gd name="connsiteY117" fmla="*/ 76284 h 104414"/>
                  <a:gd name="connsiteX118" fmla="*/ 128147 w 482930"/>
                  <a:gd name="connsiteY118" fmla="*/ 82422 h 104414"/>
                  <a:gd name="connsiteX119" fmla="*/ 113656 w 482930"/>
                  <a:gd name="connsiteY119" fmla="*/ 84297 h 104414"/>
                  <a:gd name="connsiteX120" fmla="*/ 94391 w 482930"/>
                  <a:gd name="connsiteY120" fmla="*/ 79864 h 104414"/>
                  <a:gd name="connsiteX121" fmla="*/ 88594 w 482930"/>
                  <a:gd name="connsiteY121" fmla="*/ 69124 h 104414"/>
                  <a:gd name="connsiteX122" fmla="*/ 92345 w 482930"/>
                  <a:gd name="connsiteY122" fmla="*/ 60429 h 104414"/>
                  <a:gd name="connsiteX123" fmla="*/ 100358 w 482930"/>
                  <a:gd name="connsiteY123" fmla="*/ 54632 h 104414"/>
                  <a:gd name="connsiteX124" fmla="*/ 112633 w 482930"/>
                  <a:gd name="connsiteY124" fmla="*/ 51223 h 104414"/>
                  <a:gd name="connsiteX125" fmla="*/ 135478 w 482930"/>
                  <a:gd name="connsiteY125" fmla="*/ 48665 h 104414"/>
                  <a:gd name="connsiteX126" fmla="*/ 145366 w 482930"/>
                  <a:gd name="connsiteY126" fmla="*/ 46449 h 104414"/>
                  <a:gd name="connsiteX127" fmla="*/ 148605 w 482930"/>
                  <a:gd name="connsiteY127" fmla="*/ 43039 h 104414"/>
                  <a:gd name="connsiteX128" fmla="*/ 144173 w 482930"/>
                  <a:gd name="connsiteY128" fmla="*/ 37413 h 104414"/>
                  <a:gd name="connsiteX129" fmla="*/ 102233 w 482930"/>
                  <a:gd name="connsiteY129" fmla="*/ 41505 h 104414"/>
                  <a:gd name="connsiteX130" fmla="*/ 107859 w 482930"/>
                  <a:gd name="connsiteY130" fmla="*/ 25991 h 104414"/>
                  <a:gd name="connsiteX131" fmla="*/ 148605 w 482930"/>
                  <a:gd name="connsiteY131" fmla="*/ 22581 h 104414"/>
                  <a:gd name="connsiteX132" fmla="*/ 177077 w 482930"/>
                  <a:gd name="connsiteY132" fmla="*/ 36902 h 104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Lst>
                <a:rect l="l" t="t" r="r" b="b"/>
                <a:pathLst>
                  <a:path w="482930" h="104414">
                    <a:moveTo>
                      <a:pt x="226688" y="38266"/>
                    </a:moveTo>
                    <a:cubicBezTo>
                      <a:pt x="222955" y="38266"/>
                      <a:pt x="219306" y="39476"/>
                      <a:pt x="216289" y="41675"/>
                    </a:cubicBezTo>
                    <a:cubicBezTo>
                      <a:pt x="213186" y="44250"/>
                      <a:pt x="211191" y="47915"/>
                      <a:pt x="210663" y="51904"/>
                    </a:cubicBezTo>
                    <a:cubicBezTo>
                      <a:pt x="209640" y="57190"/>
                      <a:pt x="210151" y="60770"/>
                      <a:pt x="212197" y="63157"/>
                    </a:cubicBezTo>
                    <a:cubicBezTo>
                      <a:pt x="214601" y="65492"/>
                      <a:pt x="217874" y="66737"/>
                      <a:pt x="221233" y="66566"/>
                    </a:cubicBezTo>
                    <a:cubicBezTo>
                      <a:pt x="223824" y="66617"/>
                      <a:pt x="226381" y="66089"/>
                      <a:pt x="228734" y="65032"/>
                    </a:cubicBezTo>
                    <a:cubicBezTo>
                      <a:pt x="231002" y="63975"/>
                      <a:pt x="232945" y="62338"/>
                      <a:pt x="234360" y="60258"/>
                    </a:cubicBezTo>
                    <a:cubicBezTo>
                      <a:pt x="235963" y="57889"/>
                      <a:pt x="237054" y="55229"/>
                      <a:pt x="237599" y="52416"/>
                    </a:cubicBezTo>
                    <a:cubicBezTo>
                      <a:pt x="238452" y="47642"/>
                      <a:pt x="237770" y="44233"/>
                      <a:pt x="235554" y="41846"/>
                    </a:cubicBezTo>
                    <a:cubicBezTo>
                      <a:pt x="233269" y="39408"/>
                      <a:pt x="230030" y="38112"/>
                      <a:pt x="226688" y="38266"/>
                    </a:cubicBezTo>
                    <a:close/>
                    <a:moveTo>
                      <a:pt x="173667" y="104414"/>
                    </a:moveTo>
                    <a:lnTo>
                      <a:pt x="187817" y="24627"/>
                    </a:lnTo>
                    <a:lnTo>
                      <a:pt x="213390" y="24627"/>
                    </a:lnTo>
                    <a:lnTo>
                      <a:pt x="211344" y="34856"/>
                    </a:lnTo>
                    <a:cubicBezTo>
                      <a:pt x="214140" y="31361"/>
                      <a:pt x="217857" y="28701"/>
                      <a:pt x="222085" y="27184"/>
                    </a:cubicBezTo>
                    <a:cubicBezTo>
                      <a:pt x="227336" y="25036"/>
                      <a:pt x="232945" y="23876"/>
                      <a:pt x="238622" y="23774"/>
                    </a:cubicBezTo>
                    <a:cubicBezTo>
                      <a:pt x="245271" y="23774"/>
                      <a:pt x="249363" y="24115"/>
                      <a:pt x="254307" y="26672"/>
                    </a:cubicBezTo>
                    <a:cubicBezTo>
                      <a:pt x="258996" y="29025"/>
                      <a:pt x="262644" y="33032"/>
                      <a:pt x="264536" y="37925"/>
                    </a:cubicBezTo>
                    <a:cubicBezTo>
                      <a:pt x="266548" y="43073"/>
                      <a:pt x="267026" y="48699"/>
                      <a:pt x="265900" y="54121"/>
                    </a:cubicBezTo>
                    <a:cubicBezTo>
                      <a:pt x="264468" y="63515"/>
                      <a:pt x="259302" y="71937"/>
                      <a:pt x="251579" y="77477"/>
                    </a:cubicBezTo>
                    <a:cubicBezTo>
                      <a:pt x="243737" y="83104"/>
                      <a:pt x="236747" y="84638"/>
                      <a:pt x="226688" y="84638"/>
                    </a:cubicBezTo>
                    <a:cubicBezTo>
                      <a:pt x="223637" y="84689"/>
                      <a:pt x="220602" y="84348"/>
                      <a:pt x="217653" y="83615"/>
                    </a:cubicBezTo>
                    <a:cubicBezTo>
                      <a:pt x="215624" y="83172"/>
                      <a:pt x="213663" y="82422"/>
                      <a:pt x="211856" y="81399"/>
                    </a:cubicBezTo>
                    <a:cubicBezTo>
                      <a:pt x="210083" y="80120"/>
                      <a:pt x="208480" y="78637"/>
                      <a:pt x="207082" y="76966"/>
                    </a:cubicBezTo>
                    <a:lnTo>
                      <a:pt x="202309" y="104414"/>
                    </a:lnTo>
                    <a:lnTo>
                      <a:pt x="173667" y="104414"/>
                    </a:lnTo>
                    <a:close/>
                    <a:moveTo>
                      <a:pt x="468780" y="83785"/>
                    </a:moveTo>
                    <a:lnTo>
                      <a:pt x="439115" y="83785"/>
                    </a:lnTo>
                    <a:lnTo>
                      <a:pt x="454118" y="929"/>
                    </a:lnTo>
                    <a:lnTo>
                      <a:pt x="482930" y="1611"/>
                    </a:lnTo>
                    <a:lnTo>
                      <a:pt x="468780" y="83785"/>
                    </a:lnTo>
                    <a:close/>
                    <a:moveTo>
                      <a:pt x="320797" y="23945"/>
                    </a:moveTo>
                    <a:lnTo>
                      <a:pt x="322843" y="11840"/>
                    </a:lnTo>
                    <a:lnTo>
                      <a:pt x="353190" y="5362"/>
                    </a:lnTo>
                    <a:lnTo>
                      <a:pt x="349950" y="23945"/>
                    </a:lnTo>
                    <a:lnTo>
                      <a:pt x="364953" y="23945"/>
                    </a:lnTo>
                    <a:lnTo>
                      <a:pt x="362055" y="36049"/>
                    </a:lnTo>
                    <a:lnTo>
                      <a:pt x="347563" y="36049"/>
                    </a:lnTo>
                    <a:lnTo>
                      <a:pt x="338869" y="83785"/>
                    </a:lnTo>
                    <a:lnTo>
                      <a:pt x="309374" y="83785"/>
                    </a:lnTo>
                    <a:lnTo>
                      <a:pt x="318240" y="36049"/>
                    </a:lnTo>
                    <a:lnTo>
                      <a:pt x="307158" y="36049"/>
                    </a:lnTo>
                    <a:lnTo>
                      <a:pt x="309374" y="24115"/>
                    </a:lnTo>
                    <a:lnTo>
                      <a:pt x="320797" y="24115"/>
                    </a:lnTo>
                    <a:lnTo>
                      <a:pt x="320797" y="23945"/>
                    </a:lnTo>
                    <a:close/>
                    <a:moveTo>
                      <a:pt x="84502" y="62475"/>
                    </a:moveTo>
                    <a:cubicBezTo>
                      <a:pt x="76558" y="64248"/>
                      <a:pt x="68442" y="65117"/>
                      <a:pt x="60293" y="65032"/>
                    </a:cubicBezTo>
                    <a:cubicBezTo>
                      <a:pt x="46484" y="65032"/>
                      <a:pt x="35402" y="58212"/>
                      <a:pt x="36084" y="45426"/>
                    </a:cubicBezTo>
                    <a:cubicBezTo>
                      <a:pt x="36425" y="37072"/>
                      <a:pt x="46484" y="19342"/>
                      <a:pt x="71716" y="19342"/>
                    </a:cubicBezTo>
                    <a:cubicBezTo>
                      <a:pt x="79712" y="19154"/>
                      <a:pt x="87588" y="21285"/>
                      <a:pt x="94391" y="25479"/>
                    </a:cubicBezTo>
                    <a:lnTo>
                      <a:pt x="97971" y="4850"/>
                    </a:lnTo>
                    <a:cubicBezTo>
                      <a:pt x="88867" y="1236"/>
                      <a:pt x="79115" y="-384"/>
                      <a:pt x="69329" y="77"/>
                    </a:cubicBezTo>
                    <a:cubicBezTo>
                      <a:pt x="36084" y="417"/>
                      <a:pt x="4203" y="15420"/>
                      <a:pt x="282" y="46108"/>
                    </a:cubicBezTo>
                    <a:cubicBezTo>
                      <a:pt x="-3639" y="76796"/>
                      <a:pt x="34379" y="85149"/>
                      <a:pt x="51257" y="85149"/>
                    </a:cubicBezTo>
                    <a:cubicBezTo>
                      <a:pt x="60975" y="85149"/>
                      <a:pt x="71204" y="84638"/>
                      <a:pt x="80581" y="83785"/>
                    </a:cubicBezTo>
                    <a:lnTo>
                      <a:pt x="84502" y="62475"/>
                    </a:lnTo>
                    <a:close/>
                    <a:moveTo>
                      <a:pt x="407916" y="56508"/>
                    </a:moveTo>
                    <a:lnTo>
                      <a:pt x="402972" y="57872"/>
                    </a:lnTo>
                    <a:lnTo>
                      <a:pt x="391549" y="59917"/>
                    </a:lnTo>
                    <a:cubicBezTo>
                      <a:pt x="388855" y="60139"/>
                      <a:pt x="386230" y="60957"/>
                      <a:pt x="383877" y="62304"/>
                    </a:cubicBezTo>
                    <a:cubicBezTo>
                      <a:pt x="382479" y="63088"/>
                      <a:pt x="381542" y="64469"/>
                      <a:pt x="381320" y="66055"/>
                    </a:cubicBezTo>
                    <a:cubicBezTo>
                      <a:pt x="380894" y="67606"/>
                      <a:pt x="381524" y="69260"/>
                      <a:pt x="382854" y="70147"/>
                    </a:cubicBezTo>
                    <a:cubicBezTo>
                      <a:pt x="384389" y="71169"/>
                      <a:pt x="386775" y="71510"/>
                      <a:pt x="390185" y="71510"/>
                    </a:cubicBezTo>
                    <a:cubicBezTo>
                      <a:pt x="392725" y="71510"/>
                      <a:pt x="395249" y="71169"/>
                      <a:pt x="397687" y="70488"/>
                    </a:cubicBezTo>
                    <a:cubicBezTo>
                      <a:pt x="399937" y="69823"/>
                      <a:pt x="402017" y="68732"/>
                      <a:pt x="403824" y="67248"/>
                    </a:cubicBezTo>
                    <a:cubicBezTo>
                      <a:pt x="405018" y="66191"/>
                      <a:pt x="405904" y="64844"/>
                      <a:pt x="406381" y="63327"/>
                    </a:cubicBezTo>
                    <a:cubicBezTo>
                      <a:pt x="407097" y="61111"/>
                      <a:pt x="407609" y="58826"/>
                      <a:pt x="407916" y="56508"/>
                    </a:cubicBezTo>
                    <a:close/>
                    <a:moveTo>
                      <a:pt x="439285" y="36902"/>
                    </a:moveTo>
                    <a:cubicBezTo>
                      <a:pt x="439115" y="39800"/>
                      <a:pt x="438603" y="42528"/>
                      <a:pt x="437922" y="46790"/>
                    </a:cubicBezTo>
                    <a:lnTo>
                      <a:pt x="432636" y="76625"/>
                    </a:lnTo>
                    <a:cubicBezTo>
                      <a:pt x="432057" y="79097"/>
                      <a:pt x="433250" y="81637"/>
                      <a:pt x="435535" y="82763"/>
                    </a:cubicBezTo>
                    <a:lnTo>
                      <a:pt x="435535" y="83785"/>
                    </a:lnTo>
                    <a:lnTo>
                      <a:pt x="405018" y="83785"/>
                    </a:lnTo>
                    <a:lnTo>
                      <a:pt x="405018" y="76114"/>
                    </a:lnTo>
                    <a:cubicBezTo>
                      <a:pt x="400431" y="78841"/>
                      <a:pt x="395504" y="80972"/>
                      <a:pt x="390356" y="82422"/>
                    </a:cubicBezTo>
                    <a:cubicBezTo>
                      <a:pt x="385565" y="83649"/>
                      <a:pt x="380638" y="84229"/>
                      <a:pt x="375694" y="84126"/>
                    </a:cubicBezTo>
                    <a:cubicBezTo>
                      <a:pt x="365976" y="84126"/>
                      <a:pt x="360350" y="83104"/>
                      <a:pt x="356429" y="79694"/>
                    </a:cubicBezTo>
                    <a:cubicBezTo>
                      <a:pt x="352508" y="76284"/>
                      <a:pt x="350632" y="73897"/>
                      <a:pt x="350803" y="69124"/>
                    </a:cubicBezTo>
                    <a:cubicBezTo>
                      <a:pt x="351127" y="65850"/>
                      <a:pt x="352439" y="62764"/>
                      <a:pt x="354553" y="60258"/>
                    </a:cubicBezTo>
                    <a:cubicBezTo>
                      <a:pt x="356787" y="57820"/>
                      <a:pt x="359515" y="55894"/>
                      <a:pt x="362566" y="54632"/>
                    </a:cubicBezTo>
                    <a:cubicBezTo>
                      <a:pt x="366419" y="52910"/>
                      <a:pt x="370494" y="51768"/>
                      <a:pt x="374671" y="51223"/>
                    </a:cubicBezTo>
                    <a:cubicBezTo>
                      <a:pt x="380126" y="50370"/>
                      <a:pt x="387628" y="49518"/>
                      <a:pt x="397687" y="48665"/>
                    </a:cubicBezTo>
                    <a:cubicBezTo>
                      <a:pt x="401062" y="48341"/>
                      <a:pt x="404387" y="47591"/>
                      <a:pt x="407575" y="46449"/>
                    </a:cubicBezTo>
                    <a:cubicBezTo>
                      <a:pt x="409621" y="45596"/>
                      <a:pt x="410473" y="44744"/>
                      <a:pt x="410814" y="43039"/>
                    </a:cubicBezTo>
                    <a:cubicBezTo>
                      <a:pt x="411155" y="41334"/>
                      <a:pt x="410473" y="38266"/>
                      <a:pt x="406381" y="37413"/>
                    </a:cubicBezTo>
                    <a:cubicBezTo>
                      <a:pt x="395470" y="35197"/>
                      <a:pt x="375012" y="38777"/>
                      <a:pt x="364442" y="41334"/>
                    </a:cubicBezTo>
                    <a:lnTo>
                      <a:pt x="370068" y="25991"/>
                    </a:lnTo>
                    <a:cubicBezTo>
                      <a:pt x="383553" y="23842"/>
                      <a:pt x="397158" y="22700"/>
                      <a:pt x="410814" y="22581"/>
                    </a:cubicBezTo>
                    <a:cubicBezTo>
                      <a:pt x="432466" y="22751"/>
                      <a:pt x="439456" y="29059"/>
                      <a:pt x="439285" y="36902"/>
                    </a:cubicBezTo>
                    <a:lnTo>
                      <a:pt x="439285" y="36902"/>
                    </a:lnTo>
                    <a:close/>
                    <a:moveTo>
                      <a:pt x="265048" y="83785"/>
                    </a:moveTo>
                    <a:lnTo>
                      <a:pt x="275618" y="24286"/>
                    </a:lnTo>
                    <a:lnTo>
                      <a:pt x="304771" y="24286"/>
                    </a:lnTo>
                    <a:lnTo>
                      <a:pt x="294201" y="83785"/>
                    </a:lnTo>
                    <a:lnTo>
                      <a:pt x="265048" y="83785"/>
                    </a:lnTo>
                    <a:close/>
                    <a:moveTo>
                      <a:pt x="277323" y="10647"/>
                    </a:moveTo>
                    <a:cubicBezTo>
                      <a:pt x="278175" y="5703"/>
                      <a:pt x="285847" y="1781"/>
                      <a:pt x="294542" y="1781"/>
                    </a:cubicBezTo>
                    <a:cubicBezTo>
                      <a:pt x="303237" y="1781"/>
                      <a:pt x="309374" y="5703"/>
                      <a:pt x="308522" y="10647"/>
                    </a:cubicBezTo>
                    <a:cubicBezTo>
                      <a:pt x="307670" y="15591"/>
                      <a:pt x="299998" y="19512"/>
                      <a:pt x="291303" y="19512"/>
                    </a:cubicBezTo>
                    <a:cubicBezTo>
                      <a:pt x="282608" y="19512"/>
                      <a:pt x="276470" y="15420"/>
                      <a:pt x="277323" y="10647"/>
                    </a:cubicBezTo>
                    <a:close/>
                    <a:moveTo>
                      <a:pt x="145707" y="56337"/>
                    </a:moveTo>
                    <a:cubicBezTo>
                      <a:pt x="144122" y="56985"/>
                      <a:pt x="142451" y="57445"/>
                      <a:pt x="140763" y="57701"/>
                    </a:cubicBezTo>
                    <a:lnTo>
                      <a:pt x="129511" y="59747"/>
                    </a:lnTo>
                    <a:cubicBezTo>
                      <a:pt x="126749" y="59951"/>
                      <a:pt x="124072" y="60753"/>
                      <a:pt x="121668" y="62134"/>
                    </a:cubicBezTo>
                    <a:cubicBezTo>
                      <a:pt x="120270" y="62986"/>
                      <a:pt x="119333" y="64435"/>
                      <a:pt x="119111" y="66055"/>
                    </a:cubicBezTo>
                    <a:cubicBezTo>
                      <a:pt x="118753" y="67589"/>
                      <a:pt x="119452" y="69192"/>
                      <a:pt x="120816" y="69976"/>
                    </a:cubicBezTo>
                    <a:cubicBezTo>
                      <a:pt x="122998" y="71187"/>
                      <a:pt x="125487" y="71732"/>
                      <a:pt x="127976" y="71510"/>
                    </a:cubicBezTo>
                    <a:cubicBezTo>
                      <a:pt x="130517" y="71459"/>
                      <a:pt x="133040" y="71050"/>
                      <a:pt x="135478" y="70317"/>
                    </a:cubicBezTo>
                    <a:cubicBezTo>
                      <a:pt x="137728" y="69652"/>
                      <a:pt x="139808" y="68561"/>
                      <a:pt x="141615" y="67078"/>
                    </a:cubicBezTo>
                    <a:cubicBezTo>
                      <a:pt x="142809" y="66021"/>
                      <a:pt x="143695" y="64674"/>
                      <a:pt x="144173" y="63157"/>
                    </a:cubicBezTo>
                    <a:cubicBezTo>
                      <a:pt x="145008" y="60974"/>
                      <a:pt x="145520" y="58673"/>
                      <a:pt x="145707" y="56337"/>
                    </a:cubicBezTo>
                    <a:close/>
                    <a:moveTo>
                      <a:pt x="177077" y="36902"/>
                    </a:moveTo>
                    <a:cubicBezTo>
                      <a:pt x="176906" y="39800"/>
                      <a:pt x="176395" y="42357"/>
                      <a:pt x="175713" y="46790"/>
                    </a:cubicBezTo>
                    <a:lnTo>
                      <a:pt x="170428" y="76455"/>
                    </a:lnTo>
                    <a:cubicBezTo>
                      <a:pt x="169848" y="78927"/>
                      <a:pt x="171041" y="81467"/>
                      <a:pt x="173326" y="82592"/>
                    </a:cubicBezTo>
                    <a:lnTo>
                      <a:pt x="173326" y="83785"/>
                    </a:lnTo>
                    <a:lnTo>
                      <a:pt x="142809" y="83785"/>
                    </a:lnTo>
                    <a:lnTo>
                      <a:pt x="142809" y="76284"/>
                    </a:lnTo>
                    <a:cubicBezTo>
                      <a:pt x="138172" y="78893"/>
                      <a:pt x="133262" y="80955"/>
                      <a:pt x="128147" y="82422"/>
                    </a:cubicBezTo>
                    <a:cubicBezTo>
                      <a:pt x="123424" y="83700"/>
                      <a:pt x="118549" y="84331"/>
                      <a:pt x="113656" y="84297"/>
                    </a:cubicBezTo>
                    <a:cubicBezTo>
                      <a:pt x="103767" y="84297"/>
                      <a:pt x="98141" y="83274"/>
                      <a:pt x="94391" y="79864"/>
                    </a:cubicBezTo>
                    <a:cubicBezTo>
                      <a:pt x="90640" y="76455"/>
                      <a:pt x="88423" y="74068"/>
                      <a:pt x="88594" y="69124"/>
                    </a:cubicBezTo>
                    <a:cubicBezTo>
                      <a:pt x="88952" y="65918"/>
                      <a:pt x="90265" y="62901"/>
                      <a:pt x="92345" y="60429"/>
                    </a:cubicBezTo>
                    <a:cubicBezTo>
                      <a:pt x="94561" y="57940"/>
                      <a:pt x="97306" y="55962"/>
                      <a:pt x="100358" y="54632"/>
                    </a:cubicBezTo>
                    <a:cubicBezTo>
                      <a:pt x="104279" y="52961"/>
                      <a:pt x="108405" y="51819"/>
                      <a:pt x="112633" y="51223"/>
                    </a:cubicBezTo>
                    <a:cubicBezTo>
                      <a:pt x="117918" y="50370"/>
                      <a:pt x="125419" y="49518"/>
                      <a:pt x="135478" y="48665"/>
                    </a:cubicBezTo>
                    <a:cubicBezTo>
                      <a:pt x="138888" y="48563"/>
                      <a:pt x="142246" y="47813"/>
                      <a:pt x="145366" y="46449"/>
                    </a:cubicBezTo>
                    <a:cubicBezTo>
                      <a:pt x="147582" y="45596"/>
                      <a:pt x="148264" y="44744"/>
                      <a:pt x="148605" y="43039"/>
                    </a:cubicBezTo>
                    <a:cubicBezTo>
                      <a:pt x="148946" y="41334"/>
                      <a:pt x="148264" y="38266"/>
                      <a:pt x="144173" y="37413"/>
                    </a:cubicBezTo>
                    <a:cubicBezTo>
                      <a:pt x="133262" y="35367"/>
                      <a:pt x="112803" y="38777"/>
                      <a:pt x="102233" y="41505"/>
                    </a:cubicBezTo>
                    <a:lnTo>
                      <a:pt x="107859" y="25991"/>
                    </a:lnTo>
                    <a:cubicBezTo>
                      <a:pt x="121344" y="23859"/>
                      <a:pt x="134949" y="22717"/>
                      <a:pt x="148605" y="22581"/>
                    </a:cubicBezTo>
                    <a:cubicBezTo>
                      <a:pt x="170257" y="22581"/>
                      <a:pt x="177247" y="28889"/>
                      <a:pt x="177077" y="36902"/>
                    </a:cubicBezTo>
                    <a:close/>
                  </a:path>
                </a:pathLst>
              </a:custGeom>
              <a:grpFill/>
              <a:ln w="1686" cap="flat">
                <a:noFill/>
                <a:prstDash val="solid"/>
                <a:miter/>
              </a:ln>
            </p:spPr>
            <p:txBody>
              <a:bodyPr rtlCol="0" anchor="ctr"/>
              <a:lstStyle/>
              <a:p>
                <a:pPr defTabSz="1097192"/>
                <a:endParaRPr lang="en-US" sz="1400">
                  <a:solidFill>
                    <a:srgbClr val="000000"/>
                  </a:solidFill>
                  <a:latin typeface="Arial"/>
                </a:endParaRPr>
              </a:p>
            </p:txBody>
          </p:sp>
          <p:sp>
            <p:nvSpPr>
              <p:cNvPr id="106" name="Freeform: Shape 61">
                <a:extLst>
                  <a:ext uri="{FF2B5EF4-FFF2-40B4-BE49-F238E27FC236}">
                    <a16:creationId xmlns:a16="http://schemas.microsoft.com/office/drawing/2014/main" id="{F5C2E71B-05EB-3071-3E64-2E5CD833DB95}"/>
                  </a:ext>
                </a:extLst>
              </p:cNvPr>
              <p:cNvSpPr/>
              <p:nvPr/>
            </p:nvSpPr>
            <p:spPr>
              <a:xfrm>
                <a:off x="3701970" y="5122452"/>
                <a:ext cx="225266" cy="104849"/>
              </a:xfrm>
              <a:custGeom>
                <a:avLst/>
                <a:gdLst>
                  <a:gd name="connsiteX0" fmla="*/ 100117 w 225266"/>
                  <a:gd name="connsiteY0" fmla="*/ 44327 h 104849"/>
                  <a:gd name="connsiteX1" fmla="*/ 106766 w 225266"/>
                  <a:gd name="connsiteY1" fmla="*/ 43645 h 104849"/>
                  <a:gd name="connsiteX2" fmla="*/ 111028 w 225266"/>
                  <a:gd name="connsiteY2" fmla="*/ 46202 h 104849"/>
                  <a:gd name="connsiteX3" fmla="*/ 108300 w 225266"/>
                  <a:gd name="connsiteY3" fmla="*/ 58647 h 104849"/>
                  <a:gd name="connsiteX4" fmla="*/ 103697 w 225266"/>
                  <a:gd name="connsiteY4" fmla="*/ 78594 h 104849"/>
                  <a:gd name="connsiteX5" fmla="*/ 98242 w 225266"/>
                  <a:gd name="connsiteY5" fmla="*/ 102122 h 104849"/>
                  <a:gd name="connsiteX6" fmla="*/ 109835 w 225266"/>
                  <a:gd name="connsiteY6" fmla="*/ 102122 h 104849"/>
                  <a:gd name="connsiteX7" fmla="*/ 116313 w 225266"/>
                  <a:gd name="connsiteY7" fmla="*/ 70411 h 104849"/>
                  <a:gd name="connsiteX8" fmla="*/ 148706 w 225266"/>
                  <a:gd name="connsiteY8" fmla="*/ 42792 h 104849"/>
                  <a:gd name="connsiteX9" fmla="*/ 152456 w 225266"/>
                  <a:gd name="connsiteY9" fmla="*/ 45827 h 104849"/>
                  <a:gd name="connsiteX10" fmla="*/ 152456 w 225266"/>
                  <a:gd name="connsiteY10" fmla="*/ 46543 h 104849"/>
                  <a:gd name="connsiteX11" fmla="*/ 149558 w 225266"/>
                  <a:gd name="connsiteY11" fmla="*/ 60864 h 104849"/>
                  <a:gd name="connsiteX12" fmla="*/ 142739 w 225266"/>
                  <a:gd name="connsiteY12" fmla="*/ 83879 h 104849"/>
                  <a:gd name="connsiteX13" fmla="*/ 140352 w 225266"/>
                  <a:gd name="connsiteY13" fmla="*/ 97177 h 104849"/>
                  <a:gd name="connsiteX14" fmla="*/ 148024 w 225266"/>
                  <a:gd name="connsiteY14" fmla="*/ 104508 h 104849"/>
                  <a:gd name="connsiteX15" fmla="*/ 168141 w 225266"/>
                  <a:gd name="connsiteY15" fmla="*/ 86948 h 104849"/>
                  <a:gd name="connsiteX16" fmla="*/ 166607 w 225266"/>
                  <a:gd name="connsiteY16" fmla="*/ 84050 h 104849"/>
                  <a:gd name="connsiteX17" fmla="*/ 155355 w 225266"/>
                  <a:gd name="connsiteY17" fmla="*/ 95132 h 104849"/>
                  <a:gd name="connsiteX18" fmla="*/ 152968 w 225266"/>
                  <a:gd name="connsiteY18" fmla="*/ 92233 h 104849"/>
                  <a:gd name="connsiteX19" fmla="*/ 154673 w 225266"/>
                  <a:gd name="connsiteY19" fmla="*/ 82857 h 104849"/>
                  <a:gd name="connsiteX20" fmla="*/ 162174 w 225266"/>
                  <a:gd name="connsiteY20" fmla="*/ 55749 h 104849"/>
                  <a:gd name="connsiteX21" fmla="*/ 165072 w 225266"/>
                  <a:gd name="connsiteY21" fmla="*/ 40917 h 104849"/>
                  <a:gd name="connsiteX22" fmla="*/ 157401 w 225266"/>
                  <a:gd name="connsiteY22" fmla="*/ 33586 h 104849"/>
                  <a:gd name="connsiteX23" fmla="*/ 118018 w 225266"/>
                  <a:gd name="connsiteY23" fmla="*/ 63933 h 104849"/>
                  <a:gd name="connsiteX24" fmla="*/ 117677 w 225266"/>
                  <a:gd name="connsiteY24" fmla="*/ 63933 h 104849"/>
                  <a:gd name="connsiteX25" fmla="*/ 120405 w 225266"/>
                  <a:gd name="connsiteY25" fmla="*/ 51828 h 104849"/>
                  <a:gd name="connsiteX26" fmla="*/ 124667 w 225266"/>
                  <a:gd name="connsiteY26" fmla="*/ 33586 h 104849"/>
                  <a:gd name="connsiteX27" fmla="*/ 99946 w 225266"/>
                  <a:gd name="connsiteY27" fmla="*/ 40576 h 104849"/>
                  <a:gd name="connsiteX28" fmla="*/ 100117 w 225266"/>
                  <a:gd name="connsiteY28" fmla="*/ 44327 h 104849"/>
                  <a:gd name="connsiteX29" fmla="*/ 214173 w 225266"/>
                  <a:gd name="connsiteY29" fmla="*/ 45008 h 104849"/>
                  <a:gd name="connsiteX30" fmla="*/ 206671 w 225266"/>
                  <a:gd name="connsiteY30" fmla="*/ 36996 h 104849"/>
                  <a:gd name="connsiteX31" fmla="*/ 179905 w 225266"/>
                  <a:gd name="connsiteY31" fmla="*/ 69729 h 104849"/>
                  <a:gd name="connsiteX32" fmla="*/ 214173 w 225266"/>
                  <a:gd name="connsiteY32" fmla="*/ 45008 h 104849"/>
                  <a:gd name="connsiteX33" fmla="*/ 216730 w 225266"/>
                  <a:gd name="connsiteY33" fmla="*/ 81663 h 104849"/>
                  <a:gd name="connsiteX34" fmla="*/ 218946 w 225266"/>
                  <a:gd name="connsiteY34" fmla="*/ 83197 h 104849"/>
                  <a:gd name="connsiteX35" fmla="*/ 187406 w 225266"/>
                  <a:gd name="connsiteY35" fmla="*/ 104508 h 104849"/>
                  <a:gd name="connsiteX36" fmla="*/ 166266 w 225266"/>
                  <a:gd name="connsiteY36" fmla="*/ 82857 h 104849"/>
                  <a:gd name="connsiteX37" fmla="*/ 208717 w 225266"/>
                  <a:gd name="connsiteY37" fmla="*/ 33586 h 104849"/>
                  <a:gd name="connsiteX38" fmla="*/ 225254 w 225266"/>
                  <a:gd name="connsiteY38" fmla="*/ 46372 h 104849"/>
                  <a:gd name="connsiteX39" fmla="*/ 178711 w 225266"/>
                  <a:gd name="connsiteY39" fmla="*/ 73139 h 104849"/>
                  <a:gd name="connsiteX40" fmla="*/ 178029 w 225266"/>
                  <a:gd name="connsiteY40" fmla="*/ 80640 h 104849"/>
                  <a:gd name="connsiteX41" fmla="*/ 193885 w 225266"/>
                  <a:gd name="connsiteY41" fmla="*/ 96154 h 104849"/>
                  <a:gd name="connsiteX42" fmla="*/ 216730 w 225266"/>
                  <a:gd name="connsiteY42" fmla="*/ 81663 h 104849"/>
                  <a:gd name="connsiteX43" fmla="*/ 15726 w 225266"/>
                  <a:gd name="connsiteY43" fmla="*/ 65126 h 104849"/>
                  <a:gd name="connsiteX44" fmla="*/ 43345 w 225266"/>
                  <a:gd name="connsiteY44" fmla="*/ 98882 h 104849"/>
                  <a:gd name="connsiteX45" fmla="*/ 84773 w 225266"/>
                  <a:gd name="connsiteY45" fmla="*/ 38019 h 104849"/>
                  <a:gd name="connsiteX46" fmla="*/ 56813 w 225266"/>
                  <a:gd name="connsiteY46" fmla="*/ 4262 h 104849"/>
                  <a:gd name="connsiteX47" fmla="*/ 15726 w 225266"/>
                  <a:gd name="connsiteY47" fmla="*/ 65126 h 104849"/>
                  <a:gd name="connsiteX48" fmla="*/ 41 w 225266"/>
                  <a:gd name="connsiteY48" fmla="*/ 64103 h 104849"/>
                  <a:gd name="connsiteX49" fmla="*/ 59712 w 225266"/>
                  <a:gd name="connsiteY49" fmla="*/ 0 h 104849"/>
                  <a:gd name="connsiteX50" fmla="*/ 100458 w 225266"/>
                  <a:gd name="connsiteY50" fmla="*/ 40746 h 104849"/>
                  <a:gd name="connsiteX51" fmla="*/ 40787 w 225266"/>
                  <a:gd name="connsiteY51" fmla="*/ 104849 h 104849"/>
                  <a:gd name="connsiteX52" fmla="*/ 41 w 225266"/>
                  <a:gd name="connsiteY52" fmla="*/ 64103 h 104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225266" h="104849">
                    <a:moveTo>
                      <a:pt x="100117" y="44327"/>
                    </a:moveTo>
                    <a:lnTo>
                      <a:pt x="106766" y="43645"/>
                    </a:lnTo>
                    <a:cubicBezTo>
                      <a:pt x="108982" y="43645"/>
                      <a:pt x="110858" y="44156"/>
                      <a:pt x="111028" y="46202"/>
                    </a:cubicBezTo>
                    <a:cubicBezTo>
                      <a:pt x="111199" y="48248"/>
                      <a:pt x="108812" y="56431"/>
                      <a:pt x="108300" y="58647"/>
                    </a:cubicBezTo>
                    <a:lnTo>
                      <a:pt x="103697" y="78594"/>
                    </a:lnTo>
                    <a:cubicBezTo>
                      <a:pt x="101992" y="86778"/>
                      <a:pt x="99946" y="95302"/>
                      <a:pt x="98242" y="102122"/>
                    </a:cubicBezTo>
                    <a:lnTo>
                      <a:pt x="109835" y="102122"/>
                    </a:lnTo>
                    <a:lnTo>
                      <a:pt x="116313" y="70411"/>
                    </a:lnTo>
                    <a:cubicBezTo>
                      <a:pt x="136431" y="49612"/>
                      <a:pt x="144103" y="42792"/>
                      <a:pt x="148706" y="42792"/>
                    </a:cubicBezTo>
                    <a:cubicBezTo>
                      <a:pt x="150581" y="42588"/>
                      <a:pt x="152252" y="43951"/>
                      <a:pt x="152456" y="45827"/>
                    </a:cubicBezTo>
                    <a:cubicBezTo>
                      <a:pt x="152473" y="46065"/>
                      <a:pt x="152473" y="46304"/>
                      <a:pt x="152456" y="46543"/>
                    </a:cubicBezTo>
                    <a:cubicBezTo>
                      <a:pt x="152627" y="50123"/>
                      <a:pt x="150240" y="58477"/>
                      <a:pt x="149558" y="60864"/>
                    </a:cubicBezTo>
                    <a:lnTo>
                      <a:pt x="142739" y="83879"/>
                    </a:lnTo>
                    <a:cubicBezTo>
                      <a:pt x="141375" y="89165"/>
                      <a:pt x="140181" y="93768"/>
                      <a:pt x="140352" y="97177"/>
                    </a:cubicBezTo>
                    <a:cubicBezTo>
                      <a:pt x="140522" y="100587"/>
                      <a:pt x="143591" y="104508"/>
                      <a:pt x="148024" y="104508"/>
                    </a:cubicBezTo>
                    <a:cubicBezTo>
                      <a:pt x="156548" y="104508"/>
                      <a:pt x="162856" y="95643"/>
                      <a:pt x="168141" y="86948"/>
                    </a:cubicBezTo>
                    <a:lnTo>
                      <a:pt x="166607" y="84050"/>
                    </a:lnTo>
                    <a:cubicBezTo>
                      <a:pt x="164390" y="87460"/>
                      <a:pt x="159446" y="95132"/>
                      <a:pt x="155355" y="95132"/>
                    </a:cubicBezTo>
                    <a:cubicBezTo>
                      <a:pt x="154161" y="95132"/>
                      <a:pt x="152968" y="94279"/>
                      <a:pt x="152968" y="92233"/>
                    </a:cubicBezTo>
                    <a:cubicBezTo>
                      <a:pt x="153104" y="89045"/>
                      <a:pt x="153684" y="85891"/>
                      <a:pt x="154673" y="82857"/>
                    </a:cubicBezTo>
                    <a:lnTo>
                      <a:pt x="162174" y="55749"/>
                    </a:lnTo>
                    <a:cubicBezTo>
                      <a:pt x="164050" y="48248"/>
                      <a:pt x="165072" y="43474"/>
                      <a:pt x="165072" y="40917"/>
                    </a:cubicBezTo>
                    <a:cubicBezTo>
                      <a:pt x="165072" y="38360"/>
                      <a:pt x="161833" y="33586"/>
                      <a:pt x="157401" y="33586"/>
                    </a:cubicBezTo>
                    <a:cubicBezTo>
                      <a:pt x="149729" y="33586"/>
                      <a:pt x="139499" y="39212"/>
                      <a:pt x="118018" y="63933"/>
                    </a:cubicBezTo>
                    <a:lnTo>
                      <a:pt x="117677" y="63933"/>
                    </a:lnTo>
                    <a:lnTo>
                      <a:pt x="120405" y="51828"/>
                    </a:lnTo>
                    <a:cubicBezTo>
                      <a:pt x="121939" y="45179"/>
                      <a:pt x="123303" y="38360"/>
                      <a:pt x="124667" y="33586"/>
                    </a:cubicBezTo>
                    <a:cubicBezTo>
                      <a:pt x="116586" y="36450"/>
                      <a:pt x="108334" y="38786"/>
                      <a:pt x="99946" y="40576"/>
                    </a:cubicBezTo>
                    <a:lnTo>
                      <a:pt x="100117" y="44327"/>
                    </a:lnTo>
                    <a:close/>
                    <a:moveTo>
                      <a:pt x="214173" y="45008"/>
                    </a:moveTo>
                    <a:cubicBezTo>
                      <a:pt x="214002" y="40235"/>
                      <a:pt x="211615" y="36996"/>
                      <a:pt x="206671" y="36996"/>
                    </a:cubicBezTo>
                    <a:cubicBezTo>
                      <a:pt x="194737" y="36996"/>
                      <a:pt x="182121" y="60352"/>
                      <a:pt x="179905" y="69729"/>
                    </a:cubicBezTo>
                    <a:cubicBezTo>
                      <a:pt x="199340" y="69729"/>
                      <a:pt x="214684" y="58136"/>
                      <a:pt x="214173" y="45008"/>
                    </a:cubicBezTo>
                    <a:close/>
                    <a:moveTo>
                      <a:pt x="216730" y="81663"/>
                    </a:moveTo>
                    <a:lnTo>
                      <a:pt x="218946" y="83197"/>
                    </a:lnTo>
                    <a:cubicBezTo>
                      <a:pt x="213150" y="94961"/>
                      <a:pt x="201386" y="104508"/>
                      <a:pt x="187406" y="104508"/>
                    </a:cubicBezTo>
                    <a:cubicBezTo>
                      <a:pt x="175984" y="104508"/>
                      <a:pt x="166777" y="97007"/>
                      <a:pt x="166266" y="82857"/>
                    </a:cubicBezTo>
                    <a:cubicBezTo>
                      <a:pt x="165243" y="57284"/>
                      <a:pt x="189282" y="33586"/>
                      <a:pt x="208717" y="33586"/>
                    </a:cubicBezTo>
                    <a:cubicBezTo>
                      <a:pt x="217071" y="33586"/>
                      <a:pt x="224913" y="37337"/>
                      <a:pt x="225254" y="46372"/>
                    </a:cubicBezTo>
                    <a:cubicBezTo>
                      <a:pt x="225936" y="66660"/>
                      <a:pt x="197465" y="72798"/>
                      <a:pt x="178711" y="73139"/>
                    </a:cubicBezTo>
                    <a:cubicBezTo>
                      <a:pt x="178098" y="75594"/>
                      <a:pt x="177859" y="78117"/>
                      <a:pt x="178029" y="80640"/>
                    </a:cubicBezTo>
                    <a:cubicBezTo>
                      <a:pt x="178370" y="89165"/>
                      <a:pt x="183485" y="96154"/>
                      <a:pt x="193885" y="96154"/>
                    </a:cubicBezTo>
                    <a:cubicBezTo>
                      <a:pt x="204284" y="96154"/>
                      <a:pt x="212127" y="88824"/>
                      <a:pt x="216730" y="81663"/>
                    </a:cubicBezTo>
                    <a:close/>
                    <a:moveTo>
                      <a:pt x="15726" y="65126"/>
                    </a:moveTo>
                    <a:cubicBezTo>
                      <a:pt x="16237" y="83709"/>
                      <a:pt x="28001" y="98882"/>
                      <a:pt x="43345" y="98882"/>
                    </a:cubicBezTo>
                    <a:cubicBezTo>
                      <a:pt x="73010" y="98882"/>
                      <a:pt x="85626" y="62398"/>
                      <a:pt x="84773" y="38019"/>
                    </a:cubicBezTo>
                    <a:cubicBezTo>
                      <a:pt x="84091" y="19435"/>
                      <a:pt x="72157" y="4262"/>
                      <a:pt x="56813" y="4262"/>
                    </a:cubicBezTo>
                    <a:cubicBezTo>
                      <a:pt x="31240" y="4262"/>
                      <a:pt x="14703" y="40576"/>
                      <a:pt x="15726" y="65126"/>
                    </a:cubicBezTo>
                    <a:close/>
                    <a:moveTo>
                      <a:pt x="41" y="64103"/>
                    </a:moveTo>
                    <a:cubicBezTo>
                      <a:pt x="-1152" y="32392"/>
                      <a:pt x="23739" y="0"/>
                      <a:pt x="59712" y="0"/>
                    </a:cubicBezTo>
                    <a:cubicBezTo>
                      <a:pt x="83921" y="0"/>
                      <a:pt x="99605" y="16196"/>
                      <a:pt x="100458" y="40746"/>
                    </a:cubicBezTo>
                    <a:cubicBezTo>
                      <a:pt x="101651" y="74162"/>
                      <a:pt x="78465" y="104849"/>
                      <a:pt x="40787" y="104849"/>
                    </a:cubicBezTo>
                    <a:cubicBezTo>
                      <a:pt x="16578" y="104849"/>
                      <a:pt x="894" y="88824"/>
                      <a:pt x="41" y="64103"/>
                    </a:cubicBezTo>
                    <a:close/>
                  </a:path>
                </a:pathLst>
              </a:custGeom>
              <a:grpFill/>
              <a:ln w="1686" cap="flat">
                <a:noFill/>
                <a:prstDash val="solid"/>
                <a:miter/>
              </a:ln>
            </p:spPr>
            <p:txBody>
              <a:bodyPr rtlCol="0" anchor="ctr"/>
              <a:lstStyle/>
              <a:p>
                <a:pPr defTabSz="1097192"/>
                <a:endParaRPr lang="en-US" sz="1400">
                  <a:solidFill>
                    <a:srgbClr val="000000"/>
                  </a:solidFill>
                  <a:latin typeface="Arial"/>
                </a:endParaRPr>
              </a:p>
            </p:txBody>
          </p:sp>
        </p:grpSp>
      </p:grpSp>
      <p:pic>
        <p:nvPicPr>
          <p:cNvPr id="53" name="Graphic 52">
            <a:extLst>
              <a:ext uri="{FF2B5EF4-FFF2-40B4-BE49-F238E27FC236}">
                <a16:creationId xmlns:a16="http://schemas.microsoft.com/office/drawing/2014/main" id="{E27E9EB9-8BF0-3DD7-1EDF-436C72E76804}"/>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017728" y="4045183"/>
            <a:ext cx="821609" cy="168535"/>
          </a:xfrm>
          <a:prstGeom prst="rect">
            <a:avLst/>
          </a:prstGeom>
        </p:spPr>
      </p:pic>
      <p:pic>
        <p:nvPicPr>
          <p:cNvPr id="54" name="Graphic 53">
            <a:extLst>
              <a:ext uri="{FF2B5EF4-FFF2-40B4-BE49-F238E27FC236}">
                <a16:creationId xmlns:a16="http://schemas.microsoft.com/office/drawing/2014/main" id="{2A6074DF-FCDA-5219-2C92-02D981576A97}"/>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870293" y="4977163"/>
            <a:ext cx="1116479" cy="124309"/>
          </a:xfrm>
          <a:prstGeom prst="rect">
            <a:avLst/>
          </a:prstGeom>
        </p:spPr>
      </p:pic>
      <p:grpSp>
        <p:nvGrpSpPr>
          <p:cNvPr id="55" name="Group 54">
            <a:extLst>
              <a:ext uri="{FF2B5EF4-FFF2-40B4-BE49-F238E27FC236}">
                <a16:creationId xmlns:a16="http://schemas.microsoft.com/office/drawing/2014/main" id="{297B8B63-3723-220B-3451-A77AAEE92913}"/>
              </a:ext>
            </a:extLst>
          </p:cNvPr>
          <p:cNvGrpSpPr/>
          <p:nvPr/>
        </p:nvGrpSpPr>
        <p:grpSpPr>
          <a:xfrm>
            <a:off x="1074954" y="5803743"/>
            <a:ext cx="703666" cy="272982"/>
            <a:chOff x="419665" y="4343152"/>
            <a:chExt cx="520606" cy="201965"/>
          </a:xfrm>
        </p:grpSpPr>
        <p:sp>
          <p:nvSpPr>
            <p:cNvPr id="99" name="Freeform: Shape 1872">
              <a:extLst>
                <a:ext uri="{FF2B5EF4-FFF2-40B4-BE49-F238E27FC236}">
                  <a16:creationId xmlns:a16="http://schemas.microsoft.com/office/drawing/2014/main" id="{15590068-33C9-35C2-13AC-C7085169BBCB}"/>
                </a:ext>
              </a:extLst>
            </p:cNvPr>
            <p:cNvSpPr/>
            <p:nvPr/>
          </p:nvSpPr>
          <p:spPr>
            <a:xfrm>
              <a:off x="419665" y="4345963"/>
              <a:ext cx="37684" cy="37684"/>
            </a:xfrm>
            <a:custGeom>
              <a:avLst/>
              <a:gdLst>
                <a:gd name="connsiteX0" fmla="*/ 0 w 37684"/>
                <a:gd name="connsiteY0" fmla="*/ 0 h 37684"/>
                <a:gd name="connsiteX1" fmla="*/ 37684 w 37684"/>
                <a:gd name="connsiteY1" fmla="*/ 0 h 37684"/>
                <a:gd name="connsiteX2" fmla="*/ 37684 w 37684"/>
                <a:gd name="connsiteY2" fmla="*/ 37684 h 37684"/>
                <a:gd name="connsiteX3" fmla="*/ 0 w 37684"/>
                <a:gd name="connsiteY3" fmla="*/ 37684 h 37684"/>
              </a:gdLst>
              <a:ahLst/>
              <a:cxnLst>
                <a:cxn ang="0">
                  <a:pos x="connsiteX0" y="connsiteY0"/>
                </a:cxn>
                <a:cxn ang="0">
                  <a:pos x="connsiteX1" y="connsiteY1"/>
                </a:cxn>
                <a:cxn ang="0">
                  <a:pos x="connsiteX2" y="connsiteY2"/>
                </a:cxn>
                <a:cxn ang="0">
                  <a:pos x="connsiteX3" y="connsiteY3"/>
                </a:cxn>
              </a:cxnLst>
              <a:rect l="l" t="t" r="r" b="b"/>
              <a:pathLst>
                <a:path w="37684" h="37684">
                  <a:moveTo>
                    <a:pt x="0" y="0"/>
                  </a:moveTo>
                  <a:lnTo>
                    <a:pt x="37684" y="0"/>
                  </a:lnTo>
                  <a:lnTo>
                    <a:pt x="37684" y="37684"/>
                  </a:lnTo>
                  <a:lnTo>
                    <a:pt x="0" y="37684"/>
                  </a:lnTo>
                  <a:close/>
                </a:path>
              </a:pathLst>
            </a:custGeom>
            <a:solidFill>
              <a:schemeClr val="bg1"/>
            </a:solidFill>
            <a:ln w="1326" cap="flat">
              <a:noFill/>
              <a:prstDash val="solid"/>
              <a:miter/>
            </a:ln>
          </p:spPr>
          <p:txBody>
            <a:bodyPr rtlCol="0" anchor="ctr"/>
            <a:lstStyle/>
            <a:p>
              <a:pPr defTabSz="1097192"/>
              <a:endParaRPr lang="en-US" sz="1400">
                <a:solidFill>
                  <a:srgbClr val="000000"/>
                </a:solidFill>
                <a:latin typeface="Arial"/>
              </a:endParaRPr>
            </a:p>
          </p:txBody>
        </p:sp>
        <p:grpSp>
          <p:nvGrpSpPr>
            <p:cNvPr id="100" name="Graphic 73">
              <a:extLst>
                <a:ext uri="{FF2B5EF4-FFF2-40B4-BE49-F238E27FC236}">
                  <a16:creationId xmlns:a16="http://schemas.microsoft.com/office/drawing/2014/main" id="{ED3AB2B3-4C36-E405-0031-A34956A17E57}"/>
                </a:ext>
              </a:extLst>
            </p:cNvPr>
            <p:cNvGrpSpPr/>
            <p:nvPr/>
          </p:nvGrpSpPr>
          <p:grpSpPr>
            <a:xfrm>
              <a:off x="420736" y="4343152"/>
              <a:ext cx="519535" cy="201965"/>
              <a:chOff x="420736" y="4343152"/>
              <a:chExt cx="519535" cy="201965"/>
            </a:xfrm>
            <a:solidFill>
              <a:srgbClr val="0068B5"/>
            </a:solidFill>
          </p:grpSpPr>
          <p:sp>
            <p:nvSpPr>
              <p:cNvPr id="101" name="Freeform: Shape 1874">
                <a:extLst>
                  <a:ext uri="{FF2B5EF4-FFF2-40B4-BE49-F238E27FC236}">
                    <a16:creationId xmlns:a16="http://schemas.microsoft.com/office/drawing/2014/main" id="{67EC15B3-7B6C-BF76-D9DD-DD1EA07655C7}"/>
                  </a:ext>
                </a:extLst>
              </p:cNvPr>
              <p:cNvSpPr/>
              <p:nvPr/>
            </p:nvSpPr>
            <p:spPr>
              <a:xfrm>
                <a:off x="420736" y="4343152"/>
                <a:ext cx="477691" cy="201965"/>
              </a:xfrm>
              <a:custGeom>
                <a:avLst/>
                <a:gdLst>
                  <a:gd name="connsiteX0" fmla="*/ 35673 w 477691"/>
                  <a:gd name="connsiteY0" fmla="*/ 199149 h 201965"/>
                  <a:gd name="connsiteX1" fmla="*/ 35673 w 477691"/>
                  <a:gd name="connsiteY1" fmla="*/ 63433 h 201965"/>
                  <a:gd name="connsiteX2" fmla="*/ 0 w 477691"/>
                  <a:gd name="connsiteY2" fmla="*/ 63433 h 201965"/>
                  <a:gd name="connsiteX3" fmla="*/ 0 w 477691"/>
                  <a:gd name="connsiteY3" fmla="*/ 199149 h 201965"/>
                  <a:gd name="connsiteX4" fmla="*/ 35673 w 477691"/>
                  <a:gd name="connsiteY4" fmla="*/ 199149 h 201965"/>
                  <a:gd name="connsiteX5" fmla="*/ 272775 w 477691"/>
                  <a:gd name="connsiteY5" fmla="*/ 200490 h 201965"/>
                  <a:gd name="connsiteX6" fmla="*/ 272775 w 477691"/>
                  <a:gd name="connsiteY6" fmla="*/ 167232 h 201965"/>
                  <a:gd name="connsiteX7" fmla="*/ 259901 w 477691"/>
                  <a:gd name="connsiteY7" fmla="*/ 166427 h 201965"/>
                  <a:gd name="connsiteX8" fmla="*/ 251452 w 477691"/>
                  <a:gd name="connsiteY8" fmla="*/ 162672 h 201965"/>
                  <a:gd name="connsiteX9" fmla="*/ 247697 w 477691"/>
                  <a:gd name="connsiteY9" fmla="*/ 154626 h 201965"/>
                  <a:gd name="connsiteX10" fmla="*/ 246892 w 477691"/>
                  <a:gd name="connsiteY10" fmla="*/ 141483 h 201965"/>
                  <a:gd name="connsiteX11" fmla="*/ 246892 w 477691"/>
                  <a:gd name="connsiteY11" fmla="*/ 94009 h 201965"/>
                  <a:gd name="connsiteX12" fmla="*/ 272775 w 477691"/>
                  <a:gd name="connsiteY12" fmla="*/ 94009 h 201965"/>
                  <a:gd name="connsiteX13" fmla="*/ 272775 w 477691"/>
                  <a:gd name="connsiteY13" fmla="*/ 63433 h 201965"/>
                  <a:gd name="connsiteX14" fmla="*/ 246892 w 477691"/>
                  <a:gd name="connsiteY14" fmla="*/ 63433 h 201965"/>
                  <a:gd name="connsiteX15" fmla="*/ 246892 w 477691"/>
                  <a:gd name="connsiteY15" fmla="*/ 10460 h 201965"/>
                  <a:gd name="connsiteX16" fmla="*/ 211086 w 477691"/>
                  <a:gd name="connsiteY16" fmla="*/ 10460 h 201965"/>
                  <a:gd name="connsiteX17" fmla="*/ 211086 w 477691"/>
                  <a:gd name="connsiteY17" fmla="*/ 141751 h 201965"/>
                  <a:gd name="connsiteX18" fmla="*/ 213902 w 477691"/>
                  <a:gd name="connsiteY18" fmla="*/ 169780 h 201965"/>
                  <a:gd name="connsiteX19" fmla="*/ 223423 w 477691"/>
                  <a:gd name="connsiteY19" fmla="*/ 187750 h 201965"/>
                  <a:gd name="connsiteX20" fmla="*/ 240857 w 477691"/>
                  <a:gd name="connsiteY20" fmla="*/ 197540 h 201965"/>
                  <a:gd name="connsiteX21" fmla="*/ 268081 w 477691"/>
                  <a:gd name="connsiteY21" fmla="*/ 200490 h 201965"/>
                  <a:gd name="connsiteX22" fmla="*/ 272775 w 477691"/>
                  <a:gd name="connsiteY22" fmla="*/ 200490 h 201965"/>
                  <a:gd name="connsiteX23" fmla="*/ 477692 w 477691"/>
                  <a:gd name="connsiteY23" fmla="*/ 199149 h 201965"/>
                  <a:gd name="connsiteX24" fmla="*/ 477692 w 477691"/>
                  <a:gd name="connsiteY24" fmla="*/ 0 h 201965"/>
                  <a:gd name="connsiteX25" fmla="*/ 441885 w 477691"/>
                  <a:gd name="connsiteY25" fmla="*/ 0 h 201965"/>
                  <a:gd name="connsiteX26" fmla="*/ 441885 w 477691"/>
                  <a:gd name="connsiteY26" fmla="*/ 199149 h 201965"/>
                  <a:gd name="connsiteX27" fmla="*/ 477692 w 477691"/>
                  <a:gd name="connsiteY27" fmla="*/ 199149 h 201965"/>
                  <a:gd name="connsiteX28" fmla="*/ 176620 w 477691"/>
                  <a:gd name="connsiteY28" fmla="*/ 76709 h 201965"/>
                  <a:gd name="connsiteX29" fmla="*/ 135046 w 477691"/>
                  <a:gd name="connsiteY29" fmla="*/ 60616 h 201965"/>
                  <a:gd name="connsiteX30" fmla="*/ 111578 w 477691"/>
                  <a:gd name="connsiteY30" fmla="*/ 65847 h 201965"/>
                  <a:gd name="connsiteX31" fmla="*/ 93875 w 477691"/>
                  <a:gd name="connsiteY31" fmla="*/ 80330 h 201965"/>
                  <a:gd name="connsiteX32" fmla="*/ 91864 w 477691"/>
                  <a:gd name="connsiteY32" fmla="*/ 82878 h 201965"/>
                  <a:gd name="connsiteX33" fmla="*/ 91864 w 477691"/>
                  <a:gd name="connsiteY33" fmla="*/ 63433 h 201965"/>
                  <a:gd name="connsiteX34" fmla="*/ 56593 w 477691"/>
                  <a:gd name="connsiteY34" fmla="*/ 63433 h 201965"/>
                  <a:gd name="connsiteX35" fmla="*/ 56593 w 477691"/>
                  <a:gd name="connsiteY35" fmla="*/ 199149 h 201965"/>
                  <a:gd name="connsiteX36" fmla="*/ 92132 w 477691"/>
                  <a:gd name="connsiteY36" fmla="*/ 199149 h 201965"/>
                  <a:gd name="connsiteX37" fmla="*/ 92132 w 477691"/>
                  <a:gd name="connsiteY37" fmla="*/ 129414 h 201965"/>
                  <a:gd name="connsiteX38" fmla="*/ 101520 w 477691"/>
                  <a:gd name="connsiteY38" fmla="*/ 101251 h 201965"/>
                  <a:gd name="connsiteX39" fmla="*/ 124184 w 477691"/>
                  <a:gd name="connsiteY39" fmla="*/ 91595 h 201965"/>
                  <a:gd name="connsiteX40" fmla="*/ 147653 w 477691"/>
                  <a:gd name="connsiteY40" fmla="*/ 100983 h 201965"/>
                  <a:gd name="connsiteX41" fmla="*/ 155431 w 477691"/>
                  <a:gd name="connsiteY41" fmla="*/ 127000 h 201965"/>
                  <a:gd name="connsiteX42" fmla="*/ 155431 w 477691"/>
                  <a:gd name="connsiteY42" fmla="*/ 127000 h 201965"/>
                  <a:gd name="connsiteX43" fmla="*/ 155431 w 477691"/>
                  <a:gd name="connsiteY43" fmla="*/ 127268 h 201965"/>
                  <a:gd name="connsiteX44" fmla="*/ 155431 w 477691"/>
                  <a:gd name="connsiteY44" fmla="*/ 127268 h 201965"/>
                  <a:gd name="connsiteX45" fmla="*/ 155431 w 477691"/>
                  <a:gd name="connsiteY45" fmla="*/ 199015 h 201965"/>
                  <a:gd name="connsiteX46" fmla="*/ 191506 w 477691"/>
                  <a:gd name="connsiteY46" fmla="*/ 199015 h 201965"/>
                  <a:gd name="connsiteX47" fmla="*/ 191506 w 477691"/>
                  <a:gd name="connsiteY47" fmla="*/ 122038 h 201965"/>
                  <a:gd name="connsiteX48" fmla="*/ 176620 w 477691"/>
                  <a:gd name="connsiteY48" fmla="*/ 76709 h 201965"/>
                  <a:gd name="connsiteX49" fmla="*/ 423378 w 477691"/>
                  <a:gd name="connsiteY49" fmla="*/ 131023 h 201965"/>
                  <a:gd name="connsiteX50" fmla="*/ 418282 w 477691"/>
                  <a:gd name="connsiteY50" fmla="*/ 103531 h 201965"/>
                  <a:gd name="connsiteX51" fmla="*/ 403933 w 477691"/>
                  <a:gd name="connsiteY51" fmla="*/ 81135 h 201965"/>
                  <a:gd name="connsiteX52" fmla="*/ 381805 w 477691"/>
                  <a:gd name="connsiteY52" fmla="*/ 66115 h 201965"/>
                  <a:gd name="connsiteX53" fmla="*/ 353374 w 477691"/>
                  <a:gd name="connsiteY53" fmla="*/ 60751 h 201965"/>
                  <a:gd name="connsiteX54" fmla="*/ 325748 w 477691"/>
                  <a:gd name="connsiteY54" fmla="*/ 66249 h 201965"/>
                  <a:gd name="connsiteX55" fmla="*/ 303352 w 477691"/>
                  <a:gd name="connsiteY55" fmla="*/ 81269 h 201965"/>
                  <a:gd name="connsiteX56" fmla="*/ 288332 w 477691"/>
                  <a:gd name="connsiteY56" fmla="*/ 103665 h 201965"/>
                  <a:gd name="connsiteX57" fmla="*/ 282833 w 477691"/>
                  <a:gd name="connsiteY57" fmla="*/ 131291 h 201965"/>
                  <a:gd name="connsiteX58" fmla="*/ 288063 w 477691"/>
                  <a:gd name="connsiteY58" fmla="*/ 158917 h 201965"/>
                  <a:gd name="connsiteX59" fmla="*/ 302681 w 477691"/>
                  <a:gd name="connsiteY59" fmla="*/ 181313 h 201965"/>
                  <a:gd name="connsiteX60" fmla="*/ 325345 w 477691"/>
                  <a:gd name="connsiteY60" fmla="*/ 196333 h 201965"/>
                  <a:gd name="connsiteX61" fmla="*/ 354447 w 477691"/>
                  <a:gd name="connsiteY61" fmla="*/ 201966 h 201965"/>
                  <a:gd name="connsiteX62" fmla="*/ 414795 w 477691"/>
                  <a:gd name="connsiteY62" fmla="*/ 175278 h 201965"/>
                  <a:gd name="connsiteX63" fmla="*/ 389047 w 477691"/>
                  <a:gd name="connsiteY63" fmla="*/ 155699 h 201965"/>
                  <a:gd name="connsiteX64" fmla="*/ 354715 w 477691"/>
                  <a:gd name="connsiteY64" fmla="*/ 170853 h 201965"/>
                  <a:gd name="connsiteX65" fmla="*/ 330039 w 477691"/>
                  <a:gd name="connsiteY65" fmla="*/ 163879 h 201965"/>
                  <a:gd name="connsiteX66" fmla="*/ 317165 w 477691"/>
                  <a:gd name="connsiteY66" fmla="*/ 144970 h 201965"/>
                  <a:gd name="connsiteX67" fmla="*/ 316762 w 477691"/>
                  <a:gd name="connsiteY67" fmla="*/ 143763 h 201965"/>
                  <a:gd name="connsiteX68" fmla="*/ 423378 w 477691"/>
                  <a:gd name="connsiteY68" fmla="*/ 143763 h 201965"/>
                  <a:gd name="connsiteX69" fmla="*/ 423378 w 477691"/>
                  <a:gd name="connsiteY69" fmla="*/ 131023 h 201965"/>
                  <a:gd name="connsiteX70" fmla="*/ 423378 w 477691"/>
                  <a:gd name="connsiteY70" fmla="*/ 131023 h 201965"/>
                  <a:gd name="connsiteX71" fmla="*/ 317031 w 477691"/>
                  <a:gd name="connsiteY71" fmla="*/ 118551 h 201965"/>
                  <a:gd name="connsiteX72" fmla="*/ 352972 w 477691"/>
                  <a:gd name="connsiteY72" fmla="*/ 91193 h 201965"/>
                  <a:gd name="connsiteX73" fmla="*/ 389047 w 477691"/>
                  <a:gd name="connsiteY73" fmla="*/ 118417 h 201965"/>
                  <a:gd name="connsiteX74" fmla="*/ 317031 w 477691"/>
                  <a:gd name="connsiteY74" fmla="*/ 118551 h 201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477691" h="201965">
                    <a:moveTo>
                      <a:pt x="35673" y="199149"/>
                    </a:moveTo>
                    <a:lnTo>
                      <a:pt x="35673" y="63433"/>
                    </a:lnTo>
                    <a:lnTo>
                      <a:pt x="0" y="63433"/>
                    </a:lnTo>
                    <a:lnTo>
                      <a:pt x="0" y="199149"/>
                    </a:lnTo>
                    <a:lnTo>
                      <a:pt x="35673" y="199149"/>
                    </a:lnTo>
                    <a:close/>
                    <a:moveTo>
                      <a:pt x="272775" y="200490"/>
                    </a:moveTo>
                    <a:lnTo>
                      <a:pt x="272775" y="167232"/>
                    </a:lnTo>
                    <a:cubicBezTo>
                      <a:pt x="267545" y="167232"/>
                      <a:pt x="263119" y="166964"/>
                      <a:pt x="259901" y="166427"/>
                    </a:cubicBezTo>
                    <a:cubicBezTo>
                      <a:pt x="256146" y="165891"/>
                      <a:pt x="253330" y="164550"/>
                      <a:pt x="251452" y="162672"/>
                    </a:cubicBezTo>
                    <a:cubicBezTo>
                      <a:pt x="249574" y="160795"/>
                      <a:pt x="248368" y="158112"/>
                      <a:pt x="247697" y="154626"/>
                    </a:cubicBezTo>
                    <a:cubicBezTo>
                      <a:pt x="247161" y="151273"/>
                      <a:pt x="246892" y="146847"/>
                      <a:pt x="246892" y="141483"/>
                    </a:cubicBezTo>
                    <a:lnTo>
                      <a:pt x="246892" y="94009"/>
                    </a:lnTo>
                    <a:lnTo>
                      <a:pt x="272775" y="94009"/>
                    </a:lnTo>
                    <a:lnTo>
                      <a:pt x="272775" y="63433"/>
                    </a:lnTo>
                    <a:lnTo>
                      <a:pt x="246892" y="63433"/>
                    </a:lnTo>
                    <a:lnTo>
                      <a:pt x="246892" y="10460"/>
                    </a:lnTo>
                    <a:lnTo>
                      <a:pt x="211086" y="10460"/>
                    </a:lnTo>
                    <a:lnTo>
                      <a:pt x="211086" y="141751"/>
                    </a:lnTo>
                    <a:cubicBezTo>
                      <a:pt x="211086" y="152882"/>
                      <a:pt x="212024" y="162270"/>
                      <a:pt x="213902" y="169780"/>
                    </a:cubicBezTo>
                    <a:cubicBezTo>
                      <a:pt x="215779" y="177156"/>
                      <a:pt x="218998" y="183191"/>
                      <a:pt x="223423" y="187750"/>
                    </a:cubicBezTo>
                    <a:cubicBezTo>
                      <a:pt x="227849" y="192310"/>
                      <a:pt x="233750" y="195528"/>
                      <a:pt x="240857" y="197540"/>
                    </a:cubicBezTo>
                    <a:cubicBezTo>
                      <a:pt x="248099" y="199552"/>
                      <a:pt x="257219" y="200490"/>
                      <a:pt x="268081" y="200490"/>
                    </a:cubicBezTo>
                    <a:lnTo>
                      <a:pt x="272775" y="200490"/>
                    </a:lnTo>
                    <a:close/>
                    <a:moveTo>
                      <a:pt x="477692" y="199149"/>
                    </a:moveTo>
                    <a:lnTo>
                      <a:pt x="477692" y="0"/>
                    </a:lnTo>
                    <a:lnTo>
                      <a:pt x="441885" y="0"/>
                    </a:lnTo>
                    <a:lnTo>
                      <a:pt x="441885" y="199149"/>
                    </a:lnTo>
                    <a:lnTo>
                      <a:pt x="477692" y="199149"/>
                    </a:lnTo>
                    <a:close/>
                    <a:moveTo>
                      <a:pt x="176620" y="76709"/>
                    </a:moveTo>
                    <a:cubicBezTo>
                      <a:pt x="166696" y="65981"/>
                      <a:pt x="152749" y="60616"/>
                      <a:pt x="135046" y="60616"/>
                    </a:cubicBezTo>
                    <a:cubicBezTo>
                      <a:pt x="126464" y="60616"/>
                      <a:pt x="118685" y="62360"/>
                      <a:pt x="111578" y="65847"/>
                    </a:cubicBezTo>
                    <a:cubicBezTo>
                      <a:pt x="104604" y="69333"/>
                      <a:pt x="98569" y="74161"/>
                      <a:pt x="93875" y="80330"/>
                    </a:cubicBezTo>
                    <a:lnTo>
                      <a:pt x="91864" y="82878"/>
                    </a:lnTo>
                    <a:lnTo>
                      <a:pt x="91864" y="63433"/>
                    </a:lnTo>
                    <a:lnTo>
                      <a:pt x="56593" y="63433"/>
                    </a:lnTo>
                    <a:lnTo>
                      <a:pt x="56593" y="199149"/>
                    </a:lnTo>
                    <a:lnTo>
                      <a:pt x="92132" y="199149"/>
                    </a:lnTo>
                    <a:lnTo>
                      <a:pt x="92132" y="129414"/>
                    </a:lnTo>
                    <a:cubicBezTo>
                      <a:pt x="92534" y="116673"/>
                      <a:pt x="95619" y="107286"/>
                      <a:pt x="101520" y="101251"/>
                    </a:cubicBezTo>
                    <a:cubicBezTo>
                      <a:pt x="107823" y="94814"/>
                      <a:pt x="115467" y="91595"/>
                      <a:pt x="124184" y="91595"/>
                    </a:cubicBezTo>
                    <a:cubicBezTo>
                      <a:pt x="134510" y="91595"/>
                      <a:pt x="142422" y="94814"/>
                      <a:pt x="147653" y="100983"/>
                    </a:cubicBezTo>
                    <a:cubicBezTo>
                      <a:pt x="152749" y="107152"/>
                      <a:pt x="155431" y="115869"/>
                      <a:pt x="155431" y="127000"/>
                    </a:cubicBezTo>
                    <a:lnTo>
                      <a:pt x="155431" y="127000"/>
                    </a:lnTo>
                    <a:lnTo>
                      <a:pt x="155431" y="127268"/>
                    </a:lnTo>
                    <a:lnTo>
                      <a:pt x="155431" y="127268"/>
                    </a:lnTo>
                    <a:lnTo>
                      <a:pt x="155431" y="199015"/>
                    </a:lnTo>
                    <a:lnTo>
                      <a:pt x="191506" y="199015"/>
                    </a:lnTo>
                    <a:lnTo>
                      <a:pt x="191506" y="122038"/>
                    </a:lnTo>
                    <a:cubicBezTo>
                      <a:pt x="191640" y="102726"/>
                      <a:pt x="186544" y="87438"/>
                      <a:pt x="176620" y="76709"/>
                    </a:cubicBezTo>
                    <a:close/>
                    <a:moveTo>
                      <a:pt x="423378" y="131023"/>
                    </a:moveTo>
                    <a:cubicBezTo>
                      <a:pt x="423378" y="121233"/>
                      <a:pt x="421635" y="112114"/>
                      <a:pt x="418282" y="103531"/>
                    </a:cubicBezTo>
                    <a:cubicBezTo>
                      <a:pt x="414795" y="95082"/>
                      <a:pt x="409967" y="87572"/>
                      <a:pt x="403933" y="81135"/>
                    </a:cubicBezTo>
                    <a:cubicBezTo>
                      <a:pt x="397764" y="74698"/>
                      <a:pt x="390388" y="69736"/>
                      <a:pt x="381805" y="66115"/>
                    </a:cubicBezTo>
                    <a:cubicBezTo>
                      <a:pt x="373222" y="62494"/>
                      <a:pt x="363700" y="60751"/>
                      <a:pt x="353374" y="60751"/>
                    </a:cubicBezTo>
                    <a:cubicBezTo>
                      <a:pt x="343584" y="60751"/>
                      <a:pt x="334331" y="62628"/>
                      <a:pt x="325748" y="66249"/>
                    </a:cubicBezTo>
                    <a:cubicBezTo>
                      <a:pt x="317165" y="70004"/>
                      <a:pt x="309655" y="74966"/>
                      <a:pt x="303352" y="81269"/>
                    </a:cubicBezTo>
                    <a:cubicBezTo>
                      <a:pt x="297049" y="87572"/>
                      <a:pt x="291953" y="95082"/>
                      <a:pt x="288332" y="103665"/>
                    </a:cubicBezTo>
                    <a:cubicBezTo>
                      <a:pt x="284577" y="112248"/>
                      <a:pt x="282833" y="121501"/>
                      <a:pt x="282833" y="131291"/>
                    </a:cubicBezTo>
                    <a:cubicBezTo>
                      <a:pt x="282833" y="141081"/>
                      <a:pt x="284577" y="150334"/>
                      <a:pt x="288063" y="158917"/>
                    </a:cubicBezTo>
                    <a:cubicBezTo>
                      <a:pt x="291550" y="167500"/>
                      <a:pt x="296512" y="175010"/>
                      <a:pt x="302681" y="181313"/>
                    </a:cubicBezTo>
                    <a:cubicBezTo>
                      <a:pt x="308850" y="187616"/>
                      <a:pt x="316494" y="192712"/>
                      <a:pt x="325345" y="196333"/>
                    </a:cubicBezTo>
                    <a:cubicBezTo>
                      <a:pt x="334196" y="200088"/>
                      <a:pt x="343986" y="201966"/>
                      <a:pt x="354447" y="201966"/>
                    </a:cubicBezTo>
                    <a:cubicBezTo>
                      <a:pt x="384755" y="201966"/>
                      <a:pt x="403530" y="188153"/>
                      <a:pt x="414795" y="175278"/>
                    </a:cubicBezTo>
                    <a:lnTo>
                      <a:pt x="389047" y="155699"/>
                    </a:lnTo>
                    <a:cubicBezTo>
                      <a:pt x="383682" y="162136"/>
                      <a:pt x="370808" y="170853"/>
                      <a:pt x="354715" y="170853"/>
                    </a:cubicBezTo>
                    <a:cubicBezTo>
                      <a:pt x="344657" y="170853"/>
                      <a:pt x="336342" y="168573"/>
                      <a:pt x="330039" y="163879"/>
                    </a:cubicBezTo>
                    <a:cubicBezTo>
                      <a:pt x="323736" y="159319"/>
                      <a:pt x="319445" y="152882"/>
                      <a:pt x="317165" y="144970"/>
                    </a:cubicBezTo>
                    <a:lnTo>
                      <a:pt x="316762" y="143763"/>
                    </a:lnTo>
                    <a:lnTo>
                      <a:pt x="423378" y="143763"/>
                    </a:lnTo>
                    <a:lnTo>
                      <a:pt x="423378" y="131023"/>
                    </a:lnTo>
                    <a:lnTo>
                      <a:pt x="423378" y="131023"/>
                    </a:lnTo>
                    <a:close/>
                    <a:moveTo>
                      <a:pt x="317031" y="118551"/>
                    </a:moveTo>
                    <a:cubicBezTo>
                      <a:pt x="317031" y="108627"/>
                      <a:pt x="328430" y="91327"/>
                      <a:pt x="352972" y="91193"/>
                    </a:cubicBezTo>
                    <a:cubicBezTo>
                      <a:pt x="377513" y="91193"/>
                      <a:pt x="389047" y="108493"/>
                      <a:pt x="389047" y="118417"/>
                    </a:cubicBezTo>
                    <a:lnTo>
                      <a:pt x="317031" y="118551"/>
                    </a:lnTo>
                    <a:close/>
                  </a:path>
                </a:pathLst>
              </a:custGeom>
              <a:solidFill>
                <a:schemeClr val="bg1"/>
              </a:solidFill>
              <a:ln w="1326" cap="flat">
                <a:noFill/>
                <a:prstDash val="solid"/>
                <a:miter/>
              </a:ln>
            </p:spPr>
            <p:txBody>
              <a:bodyPr rtlCol="0" anchor="ctr"/>
              <a:lstStyle/>
              <a:p>
                <a:pPr defTabSz="1097192"/>
                <a:endParaRPr lang="en-US" sz="1400">
                  <a:solidFill>
                    <a:srgbClr val="000000"/>
                  </a:solidFill>
                  <a:latin typeface="Arial"/>
                </a:endParaRPr>
              </a:p>
            </p:txBody>
          </p:sp>
          <p:sp>
            <p:nvSpPr>
              <p:cNvPr id="102" name="Freeform: Shape 1875">
                <a:extLst>
                  <a:ext uri="{FF2B5EF4-FFF2-40B4-BE49-F238E27FC236}">
                    <a16:creationId xmlns:a16="http://schemas.microsoft.com/office/drawing/2014/main" id="{FCC791D4-22BF-BC84-3389-437B1426EBBE}"/>
                  </a:ext>
                </a:extLst>
              </p:cNvPr>
              <p:cNvSpPr/>
              <p:nvPr/>
            </p:nvSpPr>
            <p:spPr>
              <a:xfrm>
                <a:off x="913986" y="4516547"/>
                <a:ext cx="26285" cy="26285"/>
              </a:xfrm>
              <a:custGeom>
                <a:avLst/>
                <a:gdLst>
                  <a:gd name="connsiteX0" fmla="*/ 25212 w 26285"/>
                  <a:gd name="connsiteY0" fmla="*/ 8046 h 26285"/>
                  <a:gd name="connsiteX1" fmla="*/ 22396 w 26285"/>
                  <a:gd name="connsiteY1" fmla="*/ 3889 h 26285"/>
                  <a:gd name="connsiteX2" fmla="*/ 18239 w 26285"/>
                  <a:gd name="connsiteY2" fmla="*/ 1073 h 26285"/>
                  <a:gd name="connsiteX3" fmla="*/ 13143 w 26285"/>
                  <a:gd name="connsiteY3" fmla="*/ 0 h 26285"/>
                  <a:gd name="connsiteX4" fmla="*/ 8046 w 26285"/>
                  <a:gd name="connsiteY4" fmla="*/ 1073 h 26285"/>
                  <a:gd name="connsiteX5" fmla="*/ 3889 w 26285"/>
                  <a:gd name="connsiteY5" fmla="*/ 3889 h 26285"/>
                  <a:gd name="connsiteX6" fmla="*/ 1073 w 26285"/>
                  <a:gd name="connsiteY6" fmla="*/ 8046 h 26285"/>
                  <a:gd name="connsiteX7" fmla="*/ 0 w 26285"/>
                  <a:gd name="connsiteY7" fmla="*/ 13143 h 26285"/>
                  <a:gd name="connsiteX8" fmla="*/ 1073 w 26285"/>
                  <a:gd name="connsiteY8" fmla="*/ 18239 h 26285"/>
                  <a:gd name="connsiteX9" fmla="*/ 3889 w 26285"/>
                  <a:gd name="connsiteY9" fmla="*/ 22396 h 26285"/>
                  <a:gd name="connsiteX10" fmla="*/ 8046 w 26285"/>
                  <a:gd name="connsiteY10" fmla="*/ 25212 h 26285"/>
                  <a:gd name="connsiteX11" fmla="*/ 13143 w 26285"/>
                  <a:gd name="connsiteY11" fmla="*/ 26285 h 26285"/>
                  <a:gd name="connsiteX12" fmla="*/ 18239 w 26285"/>
                  <a:gd name="connsiteY12" fmla="*/ 25212 h 26285"/>
                  <a:gd name="connsiteX13" fmla="*/ 22396 w 26285"/>
                  <a:gd name="connsiteY13" fmla="*/ 22396 h 26285"/>
                  <a:gd name="connsiteX14" fmla="*/ 25212 w 26285"/>
                  <a:gd name="connsiteY14" fmla="*/ 18239 h 26285"/>
                  <a:gd name="connsiteX15" fmla="*/ 26285 w 26285"/>
                  <a:gd name="connsiteY15" fmla="*/ 13143 h 26285"/>
                  <a:gd name="connsiteX16" fmla="*/ 25212 w 26285"/>
                  <a:gd name="connsiteY16" fmla="*/ 8046 h 26285"/>
                  <a:gd name="connsiteX17" fmla="*/ 23067 w 26285"/>
                  <a:gd name="connsiteY17" fmla="*/ 17434 h 26285"/>
                  <a:gd name="connsiteX18" fmla="*/ 20787 w 26285"/>
                  <a:gd name="connsiteY18" fmla="*/ 20921 h 26285"/>
                  <a:gd name="connsiteX19" fmla="*/ 17300 w 26285"/>
                  <a:gd name="connsiteY19" fmla="*/ 23201 h 26285"/>
                  <a:gd name="connsiteX20" fmla="*/ 13008 w 26285"/>
                  <a:gd name="connsiteY20" fmla="*/ 24005 h 26285"/>
                  <a:gd name="connsiteX21" fmla="*/ 8717 w 26285"/>
                  <a:gd name="connsiteY21" fmla="*/ 23201 h 26285"/>
                  <a:gd name="connsiteX22" fmla="*/ 5230 w 26285"/>
                  <a:gd name="connsiteY22" fmla="*/ 20921 h 26285"/>
                  <a:gd name="connsiteX23" fmla="*/ 2950 w 26285"/>
                  <a:gd name="connsiteY23" fmla="*/ 17434 h 26285"/>
                  <a:gd name="connsiteX24" fmla="*/ 2146 w 26285"/>
                  <a:gd name="connsiteY24" fmla="*/ 13143 h 26285"/>
                  <a:gd name="connsiteX25" fmla="*/ 2950 w 26285"/>
                  <a:gd name="connsiteY25" fmla="*/ 8851 h 26285"/>
                  <a:gd name="connsiteX26" fmla="*/ 5230 w 26285"/>
                  <a:gd name="connsiteY26" fmla="*/ 5364 h 26285"/>
                  <a:gd name="connsiteX27" fmla="*/ 8717 w 26285"/>
                  <a:gd name="connsiteY27" fmla="*/ 3084 h 26285"/>
                  <a:gd name="connsiteX28" fmla="*/ 13008 w 26285"/>
                  <a:gd name="connsiteY28" fmla="*/ 2280 h 26285"/>
                  <a:gd name="connsiteX29" fmla="*/ 17300 w 26285"/>
                  <a:gd name="connsiteY29" fmla="*/ 3084 h 26285"/>
                  <a:gd name="connsiteX30" fmla="*/ 20787 w 26285"/>
                  <a:gd name="connsiteY30" fmla="*/ 5364 h 26285"/>
                  <a:gd name="connsiteX31" fmla="*/ 23067 w 26285"/>
                  <a:gd name="connsiteY31" fmla="*/ 8851 h 26285"/>
                  <a:gd name="connsiteX32" fmla="*/ 23871 w 26285"/>
                  <a:gd name="connsiteY32" fmla="*/ 13143 h 26285"/>
                  <a:gd name="connsiteX33" fmla="*/ 23067 w 26285"/>
                  <a:gd name="connsiteY33" fmla="*/ 17434 h 26285"/>
                  <a:gd name="connsiteX34" fmla="*/ 15557 w 26285"/>
                  <a:gd name="connsiteY34" fmla="*/ 14215 h 26285"/>
                  <a:gd name="connsiteX35" fmla="*/ 18105 w 26285"/>
                  <a:gd name="connsiteY35" fmla="*/ 13008 h 26285"/>
                  <a:gd name="connsiteX36" fmla="*/ 19177 w 26285"/>
                  <a:gd name="connsiteY36" fmla="*/ 10058 h 26285"/>
                  <a:gd name="connsiteX37" fmla="*/ 17836 w 26285"/>
                  <a:gd name="connsiteY37" fmla="*/ 6705 h 26285"/>
                  <a:gd name="connsiteX38" fmla="*/ 13813 w 26285"/>
                  <a:gd name="connsiteY38" fmla="*/ 5498 h 26285"/>
                  <a:gd name="connsiteX39" fmla="*/ 7912 w 26285"/>
                  <a:gd name="connsiteY39" fmla="*/ 5498 h 26285"/>
                  <a:gd name="connsiteX40" fmla="*/ 7912 w 26285"/>
                  <a:gd name="connsiteY40" fmla="*/ 20653 h 26285"/>
                  <a:gd name="connsiteX41" fmla="*/ 10729 w 26285"/>
                  <a:gd name="connsiteY41" fmla="*/ 20653 h 26285"/>
                  <a:gd name="connsiteX42" fmla="*/ 10729 w 26285"/>
                  <a:gd name="connsiteY42" fmla="*/ 14484 h 26285"/>
                  <a:gd name="connsiteX43" fmla="*/ 12740 w 26285"/>
                  <a:gd name="connsiteY43" fmla="*/ 14484 h 26285"/>
                  <a:gd name="connsiteX44" fmla="*/ 16495 w 26285"/>
                  <a:gd name="connsiteY44" fmla="*/ 20653 h 26285"/>
                  <a:gd name="connsiteX45" fmla="*/ 19446 w 26285"/>
                  <a:gd name="connsiteY45" fmla="*/ 20653 h 26285"/>
                  <a:gd name="connsiteX46" fmla="*/ 15557 w 26285"/>
                  <a:gd name="connsiteY46" fmla="*/ 14215 h 26285"/>
                  <a:gd name="connsiteX47" fmla="*/ 14081 w 26285"/>
                  <a:gd name="connsiteY47" fmla="*/ 12070 h 26285"/>
                  <a:gd name="connsiteX48" fmla="*/ 10729 w 26285"/>
                  <a:gd name="connsiteY48" fmla="*/ 12070 h 26285"/>
                  <a:gd name="connsiteX49" fmla="*/ 10729 w 26285"/>
                  <a:gd name="connsiteY49" fmla="*/ 7778 h 26285"/>
                  <a:gd name="connsiteX50" fmla="*/ 14081 w 26285"/>
                  <a:gd name="connsiteY50" fmla="*/ 7778 h 26285"/>
                  <a:gd name="connsiteX51" fmla="*/ 15288 w 26285"/>
                  <a:gd name="connsiteY51" fmla="*/ 8046 h 26285"/>
                  <a:gd name="connsiteX52" fmla="*/ 16093 w 26285"/>
                  <a:gd name="connsiteY52" fmla="*/ 8717 h 26285"/>
                  <a:gd name="connsiteX53" fmla="*/ 16361 w 26285"/>
                  <a:gd name="connsiteY53" fmla="*/ 9924 h 26285"/>
                  <a:gd name="connsiteX54" fmla="*/ 16093 w 26285"/>
                  <a:gd name="connsiteY54" fmla="*/ 11131 h 26285"/>
                  <a:gd name="connsiteX55" fmla="*/ 15288 w 26285"/>
                  <a:gd name="connsiteY55" fmla="*/ 11801 h 26285"/>
                  <a:gd name="connsiteX56" fmla="*/ 14081 w 26285"/>
                  <a:gd name="connsiteY56" fmla="*/ 12070 h 26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26285" h="26285">
                    <a:moveTo>
                      <a:pt x="25212" y="8046"/>
                    </a:moveTo>
                    <a:cubicBezTo>
                      <a:pt x="24542" y="6437"/>
                      <a:pt x="23603" y="5096"/>
                      <a:pt x="22396" y="3889"/>
                    </a:cubicBezTo>
                    <a:cubicBezTo>
                      <a:pt x="21189" y="2682"/>
                      <a:pt x="19848" y="1743"/>
                      <a:pt x="18239" y="1073"/>
                    </a:cubicBezTo>
                    <a:cubicBezTo>
                      <a:pt x="16629" y="402"/>
                      <a:pt x="14886" y="0"/>
                      <a:pt x="13143" y="0"/>
                    </a:cubicBezTo>
                    <a:cubicBezTo>
                      <a:pt x="11265" y="0"/>
                      <a:pt x="9656" y="402"/>
                      <a:pt x="8046" y="1073"/>
                    </a:cubicBezTo>
                    <a:cubicBezTo>
                      <a:pt x="6437" y="1743"/>
                      <a:pt x="5096" y="2682"/>
                      <a:pt x="3889" y="3889"/>
                    </a:cubicBezTo>
                    <a:cubicBezTo>
                      <a:pt x="2682" y="5096"/>
                      <a:pt x="1743" y="6437"/>
                      <a:pt x="1073" y="8046"/>
                    </a:cubicBezTo>
                    <a:cubicBezTo>
                      <a:pt x="402" y="9656"/>
                      <a:pt x="0" y="11399"/>
                      <a:pt x="0" y="13143"/>
                    </a:cubicBezTo>
                    <a:cubicBezTo>
                      <a:pt x="0" y="15020"/>
                      <a:pt x="402" y="16629"/>
                      <a:pt x="1073" y="18239"/>
                    </a:cubicBezTo>
                    <a:cubicBezTo>
                      <a:pt x="1743" y="19848"/>
                      <a:pt x="2682" y="21189"/>
                      <a:pt x="3889" y="22396"/>
                    </a:cubicBezTo>
                    <a:cubicBezTo>
                      <a:pt x="5096" y="23603"/>
                      <a:pt x="6437" y="24542"/>
                      <a:pt x="8046" y="25212"/>
                    </a:cubicBezTo>
                    <a:cubicBezTo>
                      <a:pt x="9656" y="25883"/>
                      <a:pt x="11399" y="26285"/>
                      <a:pt x="13143" y="26285"/>
                    </a:cubicBezTo>
                    <a:cubicBezTo>
                      <a:pt x="15020" y="26285"/>
                      <a:pt x="16629" y="25883"/>
                      <a:pt x="18239" y="25212"/>
                    </a:cubicBezTo>
                    <a:cubicBezTo>
                      <a:pt x="19848" y="24542"/>
                      <a:pt x="21189" y="23603"/>
                      <a:pt x="22396" y="22396"/>
                    </a:cubicBezTo>
                    <a:cubicBezTo>
                      <a:pt x="23603" y="21189"/>
                      <a:pt x="24542" y="19848"/>
                      <a:pt x="25212" y="18239"/>
                    </a:cubicBezTo>
                    <a:cubicBezTo>
                      <a:pt x="25883" y="16629"/>
                      <a:pt x="26285" y="14886"/>
                      <a:pt x="26285" y="13143"/>
                    </a:cubicBezTo>
                    <a:cubicBezTo>
                      <a:pt x="26285" y="11399"/>
                      <a:pt x="25883" y="9656"/>
                      <a:pt x="25212" y="8046"/>
                    </a:cubicBezTo>
                    <a:close/>
                    <a:moveTo>
                      <a:pt x="23067" y="17434"/>
                    </a:moveTo>
                    <a:cubicBezTo>
                      <a:pt x="22530" y="18775"/>
                      <a:pt x="21725" y="19982"/>
                      <a:pt x="20787" y="20921"/>
                    </a:cubicBezTo>
                    <a:cubicBezTo>
                      <a:pt x="19848" y="21859"/>
                      <a:pt x="18641" y="22664"/>
                      <a:pt x="17300" y="23201"/>
                    </a:cubicBezTo>
                    <a:cubicBezTo>
                      <a:pt x="15959" y="23737"/>
                      <a:pt x="14618" y="24005"/>
                      <a:pt x="13008" y="24005"/>
                    </a:cubicBezTo>
                    <a:cubicBezTo>
                      <a:pt x="11533" y="24005"/>
                      <a:pt x="10058" y="23737"/>
                      <a:pt x="8717" y="23201"/>
                    </a:cubicBezTo>
                    <a:cubicBezTo>
                      <a:pt x="7376" y="22664"/>
                      <a:pt x="6169" y="21859"/>
                      <a:pt x="5230" y="20921"/>
                    </a:cubicBezTo>
                    <a:cubicBezTo>
                      <a:pt x="4291" y="19982"/>
                      <a:pt x="3487" y="18775"/>
                      <a:pt x="2950" y="17434"/>
                    </a:cubicBezTo>
                    <a:cubicBezTo>
                      <a:pt x="2414" y="16093"/>
                      <a:pt x="2146" y="14752"/>
                      <a:pt x="2146" y="13143"/>
                    </a:cubicBezTo>
                    <a:cubicBezTo>
                      <a:pt x="2146" y="11667"/>
                      <a:pt x="2414" y="10192"/>
                      <a:pt x="2950" y="8851"/>
                    </a:cubicBezTo>
                    <a:cubicBezTo>
                      <a:pt x="3487" y="7510"/>
                      <a:pt x="4291" y="6303"/>
                      <a:pt x="5230" y="5364"/>
                    </a:cubicBezTo>
                    <a:cubicBezTo>
                      <a:pt x="6169" y="4426"/>
                      <a:pt x="7376" y="3621"/>
                      <a:pt x="8717" y="3084"/>
                    </a:cubicBezTo>
                    <a:cubicBezTo>
                      <a:pt x="10058" y="2548"/>
                      <a:pt x="11399" y="2280"/>
                      <a:pt x="13008" y="2280"/>
                    </a:cubicBezTo>
                    <a:cubicBezTo>
                      <a:pt x="14484" y="2280"/>
                      <a:pt x="15959" y="2548"/>
                      <a:pt x="17300" y="3084"/>
                    </a:cubicBezTo>
                    <a:cubicBezTo>
                      <a:pt x="18641" y="3621"/>
                      <a:pt x="19848" y="4426"/>
                      <a:pt x="20787" y="5364"/>
                    </a:cubicBezTo>
                    <a:cubicBezTo>
                      <a:pt x="21725" y="6303"/>
                      <a:pt x="22530" y="7510"/>
                      <a:pt x="23067" y="8851"/>
                    </a:cubicBezTo>
                    <a:cubicBezTo>
                      <a:pt x="23603" y="10192"/>
                      <a:pt x="23871" y="11533"/>
                      <a:pt x="23871" y="13143"/>
                    </a:cubicBezTo>
                    <a:cubicBezTo>
                      <a:pt x="24005" y="14752"/>
                      <a:pt x="23603" y="16093"/>
                      <a:pt x="23067" y="17434"/>
                    </a:cubicBezTo>
                    <a:close/>
                    <a:moveTo>
                      <a:pt x="15557" y="14215"/>
                    </a:moveTo>
                    <a:cubicBezTo>
                      <a:pt x="16629" y="14081"/>
                      <a:pt x="17434" y="13679"/>
                      <a:pt x="18105" y="13008"/>
                    </a:cubicBezTo>
                    <a:cubicBezTo>
                      <a:pt x="18775" y="12338"/>
                      <a:pt x="19177" y="11399"/>
                      <a:pt x="19177" y="10058"/>
                    </a:cubicBezTo>
                    <a:cubicBezTo>
                      <a:pt x="19177" y="8583"/>
                      <a:pt x="18775" y="7510"/>
                      <a:pt x="17836" y="6705"/>
                    </a:cubicBezTo>
                    <a:cubicBezTo>
                      <a:pt x="17032" y="5901"/>
                      <a:pt x="15557" y="5498"/>
                      <a:pt x="13813" y="5498"/>
                    </a:cubicBezTo>
                    <a:lnTo>
                      <a:pt x="7912" y="5498"/>
                    </a:lnTo>
                    <a:lnTo>
                      <a:pt x="7912" y="20653"/>
                    </a:lnTo>
                    <a:lnTo>
                      <a:pt x="10729" y="20653"/>
                    </a:lnTo>
                    <a:lnTo>
                      <a:pt x="10729" y="14484"/>
                    </a:lnTo>
                    <a:lnTo>
                      <a:pt x="12740" y="14484"/>
                    </a:lnTo>
                    <a:lnTo>
                      <a:pt x="16495" y="20653"/>
                    </a:lnTo>
                    <a:lnTo>
                      <a:pt x="19446" y="20653"/>
                    </a:lnTo>
                    <a:lnTo>
                      <a:pt x="15557" y="14215"/>
                    </a:lnTo>
                    <a:close/>
                    <a:moveTo>
                      <a:pt x="14081" y="12070"/>
                    </a:moveTo>
                    <a:lnTo>
                      <a:pt x="10729" y="12070"/>
                    </a:lnTo>
                    <a:lnTo>
                      <a:pt x="10729" y="7778"/>
                    </a:lnTo>
                    <a:lnTo>
                      <a:pt x="14081" y="7778"/>
                    </a:lnTo>
                    <a:cubicBezTo>
                      <a:pt x="14484" y="7778"/>
                      <a:pt x="14886" y="7912"/>
                      <a:pt x="15288" y="8046"/>
                    </a:cubicBezTo>
                    <a:cubicBezTo>
                      <a:pt x="15691" y="8181"/>
                      <a:pt x="15959" y="8449"/>
                      <a:pt x="16093" y="8717"/>
                    </a:cubicBezTo>
                    <a:cubicBezTo>
                      <a:pt x="16227" y="8985"/>
                      <a:pt x="16361" y="9388"/>
                      <a:pt x="16361" y="9924"/>
                    </a:cubicBezTo>
                    <a:cubicBezTo>
                      <a:pt x="16361" y="10460"/>
                      <a:pt x="16227" y="10863"/>
                      <a:pt x="16093" y="11131"/>
                    </a:cubicBezTo>
                    <a:cubicBezTo>
                      <a:pt x="15825" y="11399"/>
                      <a:pt x="15557" y="11667"/>
                      <a:pt x="15288" y="11801"/>
                    </a:cubicBezTo>
                    <a:cubicBezTo>
                      <a:pt x="14886" y="11936"/>
                      <a:pt x="14484" y="12070"/>
                      <a:pt x="14081" y="12070"/>
                    </a:cubicBezTo>
                    <a:close/>
                  </a:path>
                </a:pathLst>
              </a:custGeom>
              <a:solidFill>
                <a:schemeClr val="bg1"/>
              </a:solidFill>
              <a:ln w="1326" cap="flat">
                <a:noFill/>
                <a:prstDash val="solid"/>
                <a:miter/>
              </a:ln>
            </p:spPr>
            <p:txBody>
              <a:bodyPr rtlCol="0" anchor="ctr"/>
              <a:lstStyle/>
              <a:p>
                <a:pPr defTabSz="1097192"/>
                <a:endParaRPr lang="en-US" sz="1400">
                  <a:solidFill>
                    <a:srgbClr val="000000"/>
                  </a:solidFill>
                  <a:latin typeface="Arial"/>
                </a:endParaRPr>
              </a:p>
            </p:txBody>
          </p:sp>
        </p:grpSp>
      </p:grpSp>
      <p:pic>
        <p:nvPicPr>
          <p:cNvPr id="56" name="Picture 55">
            <a:extLst>
              <a:ext uri="{FF2B5EF4-FFF2-40B4-BE49-F238E27FC236}">
                <a16:creationId xmlns:a16="http://schemas.microsoft.com/office/drawing/2014/main" id="{2E9996C5-80BD-7762-2059-0E709FB90657}"/>
              </a:ext>
            </a:extLst>
          </p:cNvPr>
          <p:cNvPicPr>
            <a:picLocks noChangeAspect="1"/>
          </p:cNvPicPr>
          <p:nvPr/>
        </p:nvPicPr>
        <p:blipFill>
          <a:blip r:embed="rId15" cstate="print">
            <a:extLst>
              <a:ext uri="{28A0092B-C50C-407E-A947-70E740481C1C}">
                <a14:useLocalDpi xmlns:a14="http://schemas.microsoft.com/office/drawing/2010/main" val="0"/>
              </a:ext>
            </a:extLst>
          </a:blip>
          <a:srcRect/>
          <a:stretch/>
        </p:blipFill>
        <p:spPr>
          <a:xfrm>
            <a:off x="4452166" y="4810297"/>
            <a:ext cx="613372" cy="350848"/>
          </a:xfrm>
          <a:prstGeom prst="rect">
            <a:avLst/>
          </a:prstGeom>
        </p:spPr>
      </p:pic>
      <p:pic>
        <p:nvPicPr>
          <p:cNvPr id="57" name="Picture 10" descr="Novartis Logo , symbol, meaning, history, PNG, brand">
            <a:extLst>
              <a:ext uri="{FF2B5EF4-FFF2-40B4-BE49-F238E27FC236}">
                <a16:creationId xmlns:a16="http://schemas.microsoft.com/office/drawing/2014/main" id="{74984966-27A2-C0B6-A381-564DD4417949}"/>
              </a:ext>
            </a:extLst>
          </p:cNvPr>
          <p:cNvPicPr>
            <a:picLocks noChangeAspect="1" noChangeArrowheads="1"/>
          </p:cNvPicPr>
          <p:nvPr/>
        </p:nvPicPr>
        <p:blipFill>
          <a:blip r:embed="rId16" cstate="print">
            <a:biLevel thresh="25000"/>
            <a:extLst>
              <a:ext uri="{28A0092B-C50C-407E-A947-70E740481C1C}">
                <a14:useLocalDpi xmlns:a14="http://schemas.microsoft.com/office/drawing/2010/main" val="0"/>
              </a:ext>
            </a:extLst>
          </a:blip>
          <a:srcRect/>
          <a:stretch>
            <a:fillRect/>
          </a:stretch>
        </p:blipFill>
        <p:spPr bwMode="auto">
          <a:xfrm>
            <a:off x="6058482" y="5701374"/>
            <a:ext cx="740099" cy="416306"/>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22">
            <a:extLst>
              <a:ext uri="{FF2B5EF4-FFF2-40B4-BE49-F238E27FC236}">
                <a16:creationId xmlns:a16="http://schemas.microsoft.com/office/drawing/2014/main" id="{CC5C4E3E-6B65-1716-F05F-1633FEEB5D1F}"/>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p:blipFill>
        <p:spPr bwMode="auto">
          <a:xfrm>
            <a:off x="4293001" y="3972933"/>
            <a:ext cx="931703" cy="383262"/>
          </a:xfrm>
          <a:prstGeom prst="rect">
            <a:avLst/>
          </a:prstGeom>
          <a:noFill/>
          <a:extLst>
            <a:ext uri="{909E8E84-426E-40DD-AFC4-6F175D3DCCD1}">
              <a14:hiddenFill xmlns:a14="http://schemas.microsoft.com/office/drawing/2010/main">
                <a:solidFill>
                  <a:srgbClr val="FFFFFF"/>
                </a:solidFill>
              </a14:hiddenFill>
            </a:ext>
          </a:extLst>
        </p:spPr>
      </p:pic>
      <p:sp>
        <p:nvSpPr>
          <p:cNvPr id="69" name="TextBox 68">
            <a:extLst>
              <a:ext uri="{FF2B5EF4-FFF2-40B4-BE49-F238E27FC236}">
                <a16:creationId xmlns:a16="http://schemas.microsoft.com/office/drawing/2014/main" id="{B79597F1-88FF-4478-4FE6-A613E8E0AA12}"/>
              </a:ext>
            </a:extLst>
          </p:cNvPr>
          <p:cNvSpPr txBox="1"/>
          <p:nvPr/>
        </p:nvSpPr>
        <p:spPr>
          <a:xfrm>
            <a:off x="7350248" y="3342731"/>
            <a:ext cx="1452644" cy="301208"/>
          </a:xfrm>
          <a:prstGeom prst="rect">
            <a:avLst/>
          </a:prstGeom>
          <a:noFill/>
        </p:spPr>
        <p:txBody>
          <a:bodyPr wrap="square">
            <a:spAutoFit/>
          </a:bodyPr>
          <a:lstStyle/>
          <a:p>
            <a:pPr algn="ctr" defTabSz="1706842">
              <a:defRPr/>
            </a:pPr>
            <a:r>
              <a:rPr lang="en-US" sz="1300" b="1" spc="100">
                <a:solidFill>
                  <a:schemeClr val="bg2"/>
                </a:solidFill>
                <a:latin typeface="Aptos SemiBold" panose="020B0004020202020204" pitchFamily="34" charset="0"/>
              </a:rPr>
              <a:t>INSURANCE</a:t>
            </a:r>
          </a:p>
        </p:txBody>
      </p:sp>
      <p:sp>
        <p:nvSpPr>
          <p:cNvPr id="70" name="TextBox 69">
            <a:extLst>
              <a:ext uri="{FF2B5EF4-FFF2-40B4-BE49-F238E27FC236}">
                <a16:creationId xmlns:a16="http://schemas.microsoft.com/office/drawing/2014/main" id="{72C0CC4F-82C5-1D75-33A3-4F351A547B68}"/>
              </a:ext>
            </a:extLst>
          </p:cNvPr>
          <p:cNvSpPr txBox="1"/>
          <p:nvPr/>
        </p:nvSpPr>
        <p:spPr>
          <a:xfrm>
            <a:off x="8998248" y="3342731"/>
            <a:ext cx="1452644" cy="301208"/>
          </a:xfrm>
          <a:prstGeom prst="rect">
            <a:avLst/>
          </a:prstGeom>
          <a:noFill/>
        </p:spPr>
        <p:txBody>
          <a:bodyPr wrap="square">
            <a:spAutoFit/>
          </a:bodyPr>
          <a:lstStyle/>
          <a:p>
            <a:pPr algn="ctr" defTabSz="1706842">
              <a:defRPr/>
            </a:pPr>
            <a:r>
              <a:rPr lang="en-US" sz="1300" b="1" spc="100">
                <a:solidFill>
                  <a:schemeClr val="bg2"/>
                </a:solidFill>
                <a:latin typeface="Aptos SemiBold" panose="020B0004020202020204" pitchFamily="34" charset="0"/>
              </a:rPr>
              <a:t>MEDIA</a:t>
            </a:r>
          </a:p>
        </p:txBody>
      </p:sp>
      <p:sp>
        <p:nvSpPr>
          <p:cNvPr id="71" name="TextBox 70">
            <a:extLst>
              <a:ext uri="{FF2B5EF4-FFF2-40B4-BE49-F238E27FC236}">
                <a16:creationId xmlns:a16="http://schemas.microsoft.com/office/drawing/2014/main" id="{D657C2AD-A25D-83F3-376F-C685BBA8CD6B}"/>
              </a:ext>
            </a:extLst>
          </p:cNvPr>
          <p:cNvSpPr txBox="1"/>
          <p:nvPr/>
        </p:nvSpPr>
        <p:spPr>
          <a:xfrm>
            <a:off x="10746483" y="3342731"/>
            <a:ext cx="1452644" cy="301208"/>
          </a:xfrm>
          <a:prstGeom prst="rect">
            <a:avLst/>
          </a:prstGeom>
          <a:noFill/>
        </p:spPr>
        <p:txBody>
          <a:bodyPr wrap="square">
            <a:spAutoFit/>
          </a:bodyPr>
          <a:lstStyle/>
          <a:p>
            <a:pPr algn="ctr" defTabSz="1706842">
              <a:defRPr/>
            </a:pPr>
            <a:r>
              <a:rPr lang="en-US" sz="1300" b="1" spc="100">
                <a:solidFill>
                  <a:schemeClr val="bg2"/>
                </a:solidFill>
                <a:latin typeface="Aptos SemiBold" panose="020B0004020202020204" pitchFamily="34" charset="0"/>
              </a:rPr>
              <a:t>TELECOM</a:t>
            </a:r>
          </a:p>
        </p:txBody>
      </p:sp>
      <p:sp>
        <p:nvSpPr>
          <p:cNvPr id="72" name="TextBox 71">
            <a:extLst>
              <a:ext uri="{FF2B5EF4-FFF2-40B4-BE49-F238E27FC236}">
                <a16:creationId xmlns:a16="http://schemas.microsoft.com/office/drawing/2014/main" id="{5A640D5C-75A8-F2CD-0347-E325BAB538DE}"/>
              </a:ext>
            </a:extLst>
          </p:cNvPr>
          <p:cNvSpPr txBox="1"/>
          <p:nvPr/>
        </p:nvSpPr>
        <p:spPr>
          <a:xfrm>
            <a:off x="12359193" y="3342731"/>
            <a:ext cx="1452644" cy="301208"/>
          </a:xfrm>
          <a:prstGeom prst="rect">
            <a:avLst/>
          </a:prstGeom>
          <a:noFill/>
        </p:spPr>
        <p:txBody>
          <a:bodyPr wrap="square">
            <a:spAutoFit/>
          </a:bodyPr>
          <a:lstStyle/>
          <a:p>
            <a:pPr algn="ctr" defTabSz="1706842">
              <a:defRPr/>
            </a:pPr>
            <a:r>
              <a:rPr lang="en-US" sz="1300" b="1" spc="100">
                <a:solidFill>
                  <a:schemeClr val="bg2"/>
                </a:solidFill>
                <a:latin typeface="Aptos SemiBold" panose="020B0004020202020204" pitchFamily="34" charset="0"/>
              </a:rPr>
              <a:t>OTHER </a:t>
            </a:r>
          </a:p>
        </p:txBody>
      </p:sp>
      <p:pic>
        <p:nvPicPr>
          <p:cNvPr id="73" name="Image 1" descr=" ">
            <a:extLst>
              <a:ext uri="{FF2B5EF4-FFF2-40B4-BE49-F238E27FC236}">
                <a16:creationId xmlns:a16="http://schemas.microsoft.com/office/drawing/2014/main" id="{FCC79C34-A3C2-AFAC-872B-8AD1907FA3B4}"/>
              </a:ext>
            </a:extLst>
          </p:cNvPr>
          <p:cNvPicPr>
            <a:picLocks noChangeAspect="1"/>
          </p:cNvPicPr>
          <p:nvPr/>
        </p:nvPicPr>
        <p:blipFill>
          <a:blip r:embed="rId3">
            <a:alphaModFix amt="65000"/>
            <a:extLst>
              <a:ext uri="{96DAC541-7B7A-43D3-8B79-37D633B846F1}">
                <asvg:svgBlip xmlns:asvg="http://schemas.microsoft.com/office/drawing/2016/SVG/main" r:embed="rId4"/>
              </a:ext>
            </a:extLst>
          </a:blip>
          <a:stretch>
            <a:fillRect/>
          </a:stretch>
        </p:blipFill>
        <p:spPr>
          <a:xfrm>
            <a:off x="7300476" y="5542177"/>
            <a:ext cx="1566586" cy="838861"/>
          </a:xfrm>
          <a:prstGeom prst="rect">
            <a:avLst/>
          </a:prstGeom>
        </p:spPr>
      </p:pic>
      <p:pic>
        <p:nvPicPr>
          <p:cNvPr id="74" name="Image 1" descr=" ">
            <a:extLst>
              <a:ext uri="{FF2B5EF4-FFF2-40B4-BE49-F238E27FC236}">
                <a16:creationId xmlns:a16="http://schemas.microsoft.com/office/drawing/2014/main" id="{1E8FBF69-2998-303F-D2D4-E449A7021283}"/>
              </a:ext>
            </a:extLst>
          </p:cNvPr>
          <p:cNvPicPr>
            <a:picLocks noChangeAspect="1"/>
          </p:cNvPicPr>
          <p:nvPr/>
        </p:nvPicPr>
        <p:blipFill>
          <a:blip r:embed="rId3">
            <a:alphaModFix amt="65000"/>
            <a:extLst>
              <a:ext uri="{96DAC541-7B7A-43D3-8B79-37D633B846F1}">
                <asvg:svgBlip xmlns:asvg="http://schemas.microsoft.com/office/drawing/2016/SVG/main" r:embed="rId4"/>
              </a:ext>
            </a:extLst>
          </a:blip>
          <a:stretch>
            <a:fillRect/>
          </a:stretch>
        </p:blipFill>
        <p:spPr>
          <a:xfrm>
            <a:off x="7300476" y="3731560"/>
            <a:ext cx="1566586" cy="838861"/>
          </a:xfrm>
          <a:prstGeom prst="rect">
            <a:avLst/>
          </a:prstGeom>
        </p:spPr>
      </p:pic>
      <p:pic>
        <p:nvPicPr>
          <p:cNvPr id="75" name="Image 1" descr=" ">
            <a:extLst>
              <a:ext uri="{FF2B5EF4-FFF2-40B4-BE49-F238E27FC236}">
                <a16:creationId xmlns:a16="http://schemas.microsoft.com/office/drawing/2014/main" id="{EA0A9EB0-7A04-AB91-78C0-44B6EF550767}"/>
              </a:ext>
            </a:extLst>
          </p:cNvPr>
          <p:cNvPicPr>
            <a:picLocks noChangeAspect="1"/>
          </p:cNvPicPr>
          <p:nvPr/>
        </p:nvPicPr>
        <p:blipFill>
          <a:blip r:embed="rId3">
            <a:alphaModFix amt="65000"/>
            <a:extLst>
              <a:ext uri="{96DAC541-7B7A-43D3-8B79-37D633B846F1}">
                <asvg:svgBlip xmlns:asvg="http://schemas.microsoft.com/office/drawing/2016/SVG/main" r:embed="rId4"/>
              </a:ext>
            </a:extLst>
          </a:blip>
          <a:stretch>
            <a:fillRect/>
          </a:stretch>
        </p:blipFill>
        <p:spPr>
          <a:xfrm>
            <a:off x="7300476" y="4636869"/>
            <a:ext cx="1566586" cy="838861"/>
          </a:xfrm>
          <a:prstGeom prst="rect">
            <a:avLst/>
          </a:prstGeom>
        </p:spPr>
      </p:pic>
      <p:pic>
        <p:nvPicPr>
          <p:cNvPr id="76" name="Image 1" descr=" ">
            <a:extLst>
              <a:ext uri="{FF2B5EF4-FFF2-40B4-BE49-F238E27FC236}">
                <a16:creationId xmlns:a16="http://schemas.microsoft.com/office/drawing/2014/main" id="{6DC8F507-9EC3-6C7C-B7B2-2EF3202AD589}"/>
              </a:ext>
            </a:extLst>
          </p:cNvPr>
          <p:cNvPicPr>
            <a:picLocks noChangeAspect="1"/>
          </p:cNvPicPr>
          <p:nvPr/>
        </p:nvPicPr>
        <p:blipFill>
          <a:blip r:embed="rId3">
            <a:alphaModFix amt="65000"/>
            <a:extLst>
              <a:ext uri="{96DAC541-7B7A-43D3-8B79-37D633B846F1}">
                <asvg:svgBlip xmlns:asvg="http://schemas.microsoft.com/office/drawing/2016/SVG/main" r:embed="rId4"/>
              </a:ext>
            </a:extLst>
          </a:blip>
          <a:stretch>
            <a:fillRect/>
          </a:stretch>
        </p:blipFill>
        <p:spPr>
          <a:xfrm>
            <a:off x="7300476" y="6447486"/>
            <a:ext cx="1566586" cy="838861"/>
          </a:xfrm>
          <a:prstGeom prst="rect">
            <a:avLst/>
          </a:prstGeom>
        </p:spPr>
      </p:pic>
      <p:pic>
        <p:nvPicPr>
          <p:cNvPr id="77" name="Image 1" descr=" ">
            <a:extLst>
              <a:ext uri="{FF2B5EF4-FFF2-40B4-BE49-F238E27FC236}">
                <a16:creationId xmlns:a16="http://schemas.microsoft.com/office/drawing/2014/main" id="{A4CB570A-F667-CD33-A51B-590F03BEB082}"/>
              </a:ext>
            </a:extLst>
          </p:cNvPr>
          <p:cNvPicPr>
            <a:picLocks noChangeAspect="1"/>
          </p:cNvPicPr>
          <p:nvPr/>
        </p:nvPicPr>
        <p:blipFill>
          <a:blip r:embed="rId3">
            <a:alphaModFix amt="65000"/>
            <a:extLst>
              <a:ext uri="{96DAC541-7B7A-43D3-8B79-37D633B846F1}">
                <asvg:svgBlip xmlns:asvg="http://schemas.microsoft.com/office/drawing/2016/SVG/main" r:embed="rId4"/>
              </a:ext>
            </a:extLst>
          </a:blip>
          <a:stretch>
            <a:fillRect/>
          </a:stretch>
        </p:blipFill>
        <p:spPr>
          <a:xfrm>
            <a:off x="8966508" y="3731560"/>
            <a:ext cx="1566586" cy="838861"/>
          </a:xfrm>
          <a:prstGeom prst="rect">
            <a:avLst/>
          </a:prstGeom>
        </p:spPr>
      </p:pic>
      <p:pic>
        <p:nvPicPr>
          <p:cNvPr id="78" name="Image 1" descr=" ">
            <a:extLst>
              <a:ext uri="{FF2B5EF4-FFF2-40B4-BE49-F238E27FC236}">
                <a16:creationId xmlns:a16="http://schemas.microsoft.com/office/drawing/2014/main" id="{E9C1BA5F-04C9-B2E1-3786-35CCD6A0FEDB}"/>
              </a:ext>
            </a:extLst>
          </p:cNvPr>
          <p:cNvPicPr>
            <a:picLocks noChangeAspect="1"/>
          </p:cNvPicPr>
          <p:nvPr/>
        </p:nvPicPr>
        <p:blipFill>
          <a:blip r:embed="rId3">
            <a:alphaModFix amt="65000"/>
            <a:extLst>
              <a:ext uri="{96DAC541-7B7A-43D3-8B79-37D633B846F1}">
                <asvg:svgBlip xmlns:asvg="http://schemas.microsoft.com/office/drawing/2016/SVG/main" r:embed="rId4"/>
              </a:ext>
            </a:extLst>
          </a:blip>
          <a:stretch>
            <a:fillRect/>
          </a:stretch>
        </p:blipFill>
        <p:spPr>
          <a:xfrm>
            <a:off x="8966508" y="4636869"/>
            <a:ext cx="1566586" cy="838861"/>
          </a:xfrm>
          <a:prstGeom prst="rect">
            <a:avLst/>
          </a:prstGeom>
        </p:spPr>
      </p:pic>
      <p:pic>
        <p:nvPicPr>
          <p:cNvPr id="79" name="Image 1" descr=" ">
            <a:extLst>
              <a:ext uri="{FF2B5EF4-FFF2-40B4-BE49-F238E27FC236}">
                <a16:creationId xmlns:a16="http://schemas.microsoft.com/office/drawing/2014/main" id="{522E0D1C-5EA1-8DAD-E95C-C8F6E39C2BAC}"/>
              </a:ext>
            </a:extLst>
          </p:cNvPr>
          <p:cNvPicPr>
            <a:picLocks noChangeAspect="1"/>
          </p:cNvPicPr>
          <p:nvPr/>
        </p:nvPicPr>
        <p:blipFill>
          <a:blip r:embed="rId3">
            <a:alphaModFix amt="65000"/>
            <a:extLst>
              <a:ext uri="{96DAC541-7B7A-43D3-8B79-37D633B846F1}">
                <asvg:svgBlip xmlns:asvg="http://schemas.microsoft.com/office/drawing/2016/SVG/main" r:embed="rId4"/>
              </a:ext>
            </a:extLst>
          </a:blip>
          <a:stretch>
            <a:fillRect/>
          </a:stretch>
        </p:blipFill>
        <p:spPr>
          <a:xfrm>
            <a:off x="8966508" y="5542177"/>
            <a:ext cx="1566586" cy="838861"/>
          </a:xfrm>
          <a:prstGeom prst="rect">
            <a:avLst/>
          </a:prstGeom>
        </p:spPr>
      </p:pic>
      <p:pic>
        <p:nvPicPr>
          <p:cNvPr id="80" name="Image 1" descr=" ">
            <a:extLst>
              <a:ext uri="{FF2B5EF4-FFF2-40B4-BE49-F238E27FC236}">
                <a16:creationId xmlns:a16="http://schemas.microsoft.com/office/drawing/2014/main" id="{D975BDBD-F3B4-5981-F326-ADAFCF7AB68A}"/>
              </a:ext>
            </a:extLst>
          </p:cNvPr>
          <p:cNvPicPr>
            <a:picLocks noChangeAspect="1"/>
          </p:cNvPicPr>
          <p:nvPr/>
        </p:nvPicPr>
        <p:blipFill>
          <a:blip r:embed="rId3">
            <a:alphaModFix amt="65000"/>
            <a:extLst>
              <a:ext uri="{96DAC541-7B7A-43D3-8B79-37D633B846F1}">
                <asvg:svgBlip xmlns:asvg="http://schemas.microsoft.com/office/drawing/2016/SVG/main" r:embed="rId4"/>
              </a:ext>
            </a:extLst>
          </a:blip>
          <a:stretch>
            <a:fillRect/>
          </a:stretch>
        </p:blipFill>
        <p:spPr>
          <a:xfrm>
            <a:off x="8966508" y="6447486"/>
            <a:ext cx="1566586" cy="838861"/>
          </a:xfrm>
          <a:prstGeom prst="rect">
            <a:avLst/>
          </a:prstGeom>
        </p:spPr>
      </p:pic>
      <p:pic>
        <p:nvPicPr>
          <p:cNvPr id="81" name="Image 1" descr=" ">
            <a:extLst>
              <a:ext uri="{FF2B5EF4-FFF2-40B4-BE49-F238E27FC236}">
                <a16:creationId xmlns:a16="http://schemas.microsoft.com/office/drawing/2014/main" id="{69D496CE-7B42-43AD-04A6-CB272F9DBF9E}"/>
              </a:ext>
            </a:extLst>
          </p:cNvPr>
          <p:cNvPicPr>
            <a:picLocks noChangeAspect="1"/>
          </p:cNvPicPr>
          <p:nvPr/>
        </p:nvPicPr>
        <p:blipFill>
          <a:blip r:embed="rId3">
            <a:alphaModFix amt="65000"/>
            <a:extLst>
              <a:ext uri="{96DAC541-7B7A-43D3-8B79-37D633B846F1}">
                <asvg:svgBlip xmlns:asvg="http://schemas.microsoft.com/office/drawing/2016/SVG/main" r:embed="rId4"/>
              </a:ext>
            </a:extLst>
          </a:blip>
          <a:stretch>
            <a:fillRect/>
          </a:stretch>
        </p:blipFill>
        <p:spPr>
          <a:xfrm>
            <a:off x="10632540" y="3731560"/>
            <a:ext cx="1566586" cy="838861"/>
          </a:xfrm>
          <a:prstGeom prst="rect">
            <a:avLst/>
          </a:prstGeom>
        </p:spPr>
      </p:pic>
      <p:pic>
        <p:nvPicPr>
          <p:cNvPr id="82" name="Image 1" descr=" ">
            <a:extLst>
              <a:ext uri="{FF2B5EF4-FFF2-40B4-BE49-F238E27FC236}">
                <a16:creationId xmlns:a16="http://schemas.microsoft.com/office/drawing/2014/main" id="{8F6D6008-7C7E-A17F-89C1-F2C3231A9952}"/>
              </a:ext>
            </a:extLst>
          </p:cNvPr>
          <p:cNvPicPr>
            <a:picLocks noChangeAspect="1"/>
          </p:cNvPicPr>
          <p:nvPr/>
        </p:nvPicPr>
        <p:blipFill>
          <a:blip r:embed="rId3">
            <a:alphaModFix amt="65000"/>
            <a:extLst>
              <a:ext uri="{96DAC541-7B7A-43D3-8B79-37D633B846F1}">
                <asvg:svgBlip xmlns:asvg="http://schemas.microsoft.com/office/drawing/2016/SVG/main" r:embed="rId4"/>
              </a:ext>
            </a:extLst>
          </a:blip>
          <a:stretch>
            <a:fillRect/>
          </a:stretch>
        </p:blipFill>
        <p:spPr>
          <a:xfrm>
            <a:off x="10632540" y="4636869"/>
            <a:ext cx="1566586" cy="838861"/>
          </a:xfrm>
          <a:prstGeom prst="rect">
            <a:avLst/>
          </a:prstGeom>
        </p:spPr>
      </p:pic>
      <p:pic>
        <p:nvPicPr>
          <p:cNvPr id="83" name="Image 1" descr=" ">
            <a:extLst>
              <a:ext uri="{FF2B5EF4-FFF2-40B4-BE49-F238E27FC236}">
                <a16:creationId xmlns:a16="http://schemas.microsoft.com/office/drawing/2014/main" id="{82D1BCDA-EAAC-09B0-708F-C84ACC6A56E3}"/>
              </a:ext>
            </a:extLst>
          </p:cNvPr>
          <p:cNvPicPr>
            <a:picLocks noChangeAspect="1"/>
          </p:cNvPicPr>
          <p:nvPr/>
        </p:nvPicPr>
        <p:blipFill>
          <a:blip r:embed="rId3">
            <a:alphaModFix amt="65000"/>
            <a:extLst>
              <a:ext uri="{96DAC541-7B7A-43D3-8B79-37D633B846F1}">
                <asvg:svgBlip xmlns:asvg="http://schemas.microsoft.com/office/drawing/2016/SVG/main" r:embed="rId4"/>
              </a:ext>
            </a:extLst>
          </a:blip>
          <a:stretch>
            <a:fillRect/>
          </a:stretch>
        </p:blipFill>
        <p:spPr>
          <a:xfrm>
            <a:off x="10632540" y="6447486"/>
            <a:ext cx="1566586" cy="838861"/>
          </a:xfrm>
          <a:prstGeom prst="rect">
            <a:avLst/>
          </a:prstGeom>
        </p:spPr>
      </p:pic>
      <p:pic>
        <p:nvPicPr>
          <p:cNvPr id="84" name="Image 1" descr=" ">
            <a:extLst>
              <a:ext uri="{FF2B5EF4-FFF2-40B4-BE49-F238E27FC236}">
                <a16:creationId xmlns:a16="http://schemas.microsoft.com/office/drawing/2014/main" id="{05C2265A-23A4-AD26-A218-03F9C62BA99C}"/>
              </a:ext>
            </a:extLst>
          </p:cNvPr>
          <p:cNvPicPr>
            <a:picLocks noChangeAspect="1"/>
          </p:cNvPicPr>
          <p:nvPr/>
        </p:nvPicPr>
        <p:blipFill>
          <a:blip r:embed="rId3">
            <a:alphaModFix amt="65000"/>
            <a:extLst>
              <a:ext uri="{96DAC541-7B7A-43D3-8B79-37D633B846F1}">
                <asvg:svgBlip xmlns:asvg="http://schemas.microsoft.com/office/drawing/2016/SVG/main" r:embed="rId4"/>
              </a:ext>
            </a:extLst>
          </a:blip>
          <a:stretch>
            <a:fillRect/>
          </a:stretch>
        </p:blipFill>
        <p:spPr>
          <a:xfrm>
            <a:off x="12302222" y="3731560"/>
            <a:ext cx="1566586" cy="838861"/>
          </a:xfrm>
          <a:prstGeom prst="rect">
            <a:avLst/>
          </a:prstGeom>
        </p:spPr>
      </p:pic>
      <p:pic>
        <p:nvPicPr>
          <p:cNvPr id="85" name="Image 1" descr=" ">
            <a:extLst>
              <a:ext uri="{FF2B5EF4-FFF2-40B4-BE49-F238E27FC236}">
                <a16:creationId xmlns:a16="http://schemas.microsoft.com/office/drawing/2014/main" id="{40092019-1E44-80BD-8518-4EE6F2743434}"/>
              </a:ext>
            </a:extLst>
          </p:cNvPr>
          <p:cNvPicPr>
            <a:picLocks noChangeAspect="1"/>
          </p:cNvPicPr>
          <p:nvPr/>
        </p:nvPicPr>
        <p:blipFill>
          <a:blip r:embed="rId3">
            <a:alphaModFix amt="65000"/>
            <a:extLst>
              <a:ext uri="{96DAC541-7B7A-43D3-8B79-37D633B846F1}">
                <asvg:svgBlip xmlns:asvg="http://schemas.microsoft.com/office/drawing/2016/SVG/main" r:embed="rId4"/>
              </a:ext>
            </a:extLst>
          </a:blip>
          <a:stretch>
            <a:fillRect/>
          </a:stretch>
        </p:blipFill>
        <p:spPr>
          <a:xfrm>
            <a:off x="12302222" y="4636869"/>
            <a:ext cx="1566586" cy="838861"/>
          </a:xfrm>
          <a:prstGeom prst="rect">
            <a:avLst/>
          </a:prstGeom>
        </p:spPr>
      </p:pic>
      <p:pic>
        <p:nvPicPr>
          <p:cNvPr id="86" name="Image 1" descr=" ">
            <a:extLst>
              <a:ext uri="{FF2B5EF4-FFF2-40B4-BE49-F238E27FC236}">
                <a16:creationId xmlns:a16="http://schemas.microsoft.com/office/drawing/2014/main" id="{CD1780E2-A490-6551-D7F9-C052857110B8}"/>
              </a:ext>
            </a:extLst>
          </p:cNvPr>
          <p:cNvPicPr>
            <a:picLocks noChangeAspect="1"/>
          </p:cNvPicPr>
          <p:nvPr/>
        </p:nvPicPr>
        <p:blipFill>
          <a:blip r:embed="rId3">
            <a:alphaModFix amt="65000"/>
            <a:extLst>
              <a:ext uri="{96DAC541-7B7A-43D3-8B79-37D633B846F1}">
                <asvg:svgBlip xmlns:asvg="http://schemas.microsoft.com/office/drawing/2016/SVG/main" r:embed="rId4"/>
              </a:ext>
            </a:extLst>
          </a:blip>
          <a:stretch>
            <a:fillRect/>
          </a:stretch>
        </p:blipFill>
        <p:spPr>
          <a:xfrm>
            <a:off x="12302222" y="5542177"/>
            <a:ext cx="1566586" cy="838861"/>
          </a:xfrm>
          <a:prstGeom prst="rect">
            <a:avLst/>
          </a:prstGeom>
        </p:spPr>
      </p:pic>
      <p:pic>
        <p:nvPicPr>
          <p:cNvPr id="87" name="Image 1" descr=" ">
            <a:extLst>
              <a:ext uri="{FF2B5EF4-FFF2-40B4-BE49-F238E27FC236}">
                <a16:creationId xmlns:a16="http://schemas.microsoft.com/office/drawing/2014/main" id="{EB8A5EA4-B4B4-F970-34CB-E765498D6B31}"/>
              </a:ext>
            </a:extLst>
          </p:cNvPr>
          <p:cNvPicPr>
            <a:picLocks noChangeAspect="1"/>
          </p:cNvPicPr>
          <p:nvPr/>
        </p:nvPicPr>
        <p:blipFill>
          <a:blip r:embed="rId3">
            <a:alphaModFix amt="65000"/>
            <a:extLst>
              <a:ext uri="{96DAC541-7B7A-43D3-8B79-37D633B846F1}">
                <asvg:svgBlip xmlns:asvg="http://schemas.microsoft.com/office/drawing/2016/SVG/main" r:embed="rId4"/>
              </a:ext>
            </a:extLst>
          </a:blip>
          <a:stretch>
            <a:fillRect/>
          </a:stretch>
        </p:blipFill>
        <p:spPr>
          <a:xfrm>
            <a:off x="12302222" y="6447486"/>
            <a:ext cx="1566586" cy="838861"/>
          </a:xfrm>
          <a:prstGeom prst="rect">
            <a:avLst/>
          </a:prstGeom>
        </p:spPr>
      </p:pic>
      <p:pic>
        <p:nvPicPr>
          <p:cNvPr id="88" name="Graphic 510">
            <a:extLst>
              <a:ext uri="{FF2B5EF4-FFF2-40B4-BE49-F238E27FC236}">
                <a16:creationId xmlns:a16="http://schemas.microsoft.com/office/drawing/2014/main" id="{68AFCDBA-1F18-B52B-8DC2-F77A454ECC85}"/>
              </a:ext>
            </a:extLst>
          </p:cNvPr>
          <p:cNvPicPr>
            <a:picLocks noChangeAspect="1"/>
          </p:cNvPicPr>
          <p:nvPr/>
        </p:nvPicPr>
        <p:blipFill>
          <a:blip r:embed="rId18" cstate="print">
            <a:extLst>
              <a:ext uri="{28A0092B-C50C-407E-A947-70E740481C1C}">
                <a14:useLocalDpi xmlns:a14="http://schemas.microsoft.com/office/drawing/2010/main" val="0"/>
              </a:ext>
            </a:extLst>
          </a:blip>
          <a:srcRect/>
          <a:stretch/>
        </p:blipFill>
        <p:spPr>
          <a:xfrm>
            <a:off x="12694935" y="4035654"/>
            <a:ext cx="781157" cy="293467"/>
          </a:xfrm>
          <a:prstGeom prst="rect">
            <a:avLst/>
          </a:prstGeom>
        </p:spPr>
      </p:pic>
      <p:pic>
        <p:nvPicPr>
          <p:cNvPr id="90" name="Picture 32">
            <a:extLst>
              <a:ext uri="{FF2B5EF4-FFF2-40B4-BE49-F238E27FC236}">
                <a16:creationId xmlns:a16="http://schemas.microsoft.com/office/drawing/2014/main" id="{1B1334DB-DE66-7160-E938-9887D5C24CB4}"/>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p:blipFill>
        <p:spPr bwMode="auto">
          <a:xfrm>
            <a:off x="12601253" y="4915596"/>
            <a:ext cx="948902" cy="267806"/>
          </a:xfrm>
          <a:prstGeom prst="rect">
            <a:avLst/>
          </a:prstGeom>
          <a:noFill/>
          <a:extLst>
            <a:ext uri="{909E8E84-426E-40DD-AFC4-6F175D3DCCD1}">
              <a14:hiddenFill xmlns:a14="http://schemas.microsoft.com/office/drawing/2010/main">
                <a:solidFill>
                  <a:srgbClr val="FFFFFF"/>
                </a:solidFill>
              </a14:hiddenFill>
            </a:ext>
          </a:extLst>
        </p:spPr>
      </p:pic>
      <p:pic>
        <p:nvPicPr>
          <p:cNvPr id="91" name="Picture 90" descr="A black and orange circle with a letter o&#10;&#10;Description automatically generated">
            <a:extLst>
              <a:ext uri="{FF2B5EF4-FFF2-40B4-BE49-F238E27FC236}">
                <a16:creationId xmlns:a16="http://schemas.microsoft.com/office/drawing/2014/main" id="{C95D9778-1844-A571-B11E-0E7F0824AE50}"/>
              </a:ext>
            </a:extLst>
          </p:cNvPr>
          <p:cNvPicPr>
            <a:picLocks noChangeAspect="1"/>
          </p:cNvPicPr>
          <p:nvPr/>
        </p:nvPicPr>
        <p:blipFill>
          <a:blip r:embed="rId20" cstate="print">
            <a:biLevel thresh="50000"/>
            <a:extLst>
              <a:ext uri="{28A0092B-C50C-407E-A947-70E740481C1C}">
                <a14:useLocalDpi xmlns:a14="http://schemas.microsoft.com/office/drawing/2010/main" val="0"/>
              </a:ext>
            </a:extLst>
          </a:blip>
          <a:stretch>
            <a:fillRect/>
          </a:stretch>
        </p:blipFill>
        <p:spPr>
          <a:xfrm>
            <a:off x="9399107" y="5775624"/>
            <a:ext cx="701389" cy="301928"/>
          </a:xfrm>
          <a:prstGeom prst="rect">
            <a:avLst/>
          </a:prstGeom>
        </p:spPr>
      </p:pic>
      <p:pic>
        <p:nvPicPr>
          <p:cNvPr id="92" name="Picture 44">
            <a:extLst>
              <a:ext uri="{FF2B5EF4-FFF2-40B4-BE49-F238E27FC236}">
                <a16:creationId xmlns:a16="http://schemas.microsoft.com/office/drawing/2014/main" id="{1E6CB49F-BA1A-1C41-D04D-580131B23DFE}"/>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p:blipFill>
        <p:spPr bwMode="auto">
          <a:xfrm>
            <a:off x="9539072" y="6548017"/>
            <a:ext cx="421459" cy="556707"/>
          </a:xfrm>
          <a:prstGeom prst="rect">
            <a:avLst/>
          </a:prstGeom>
          <a:noFill/>
          <a:extLst>
            <a:ext uri="{909E8E84-426E-40DD-AFC4-6F175D3DCCD1}">
              <a14:hiddenFill xmlns:a14="http://schemas.microsoft.com/office/drawing/2010/main">
                <a:solidFill>
                  <a:srgbClr val="FFFFFF"/>
                </a:solidFill>
              </a14:hiddenFill>
            </a:ext>
          </a:extLst>
        </p:spPr>
      </p:pic>
      <p:pic>
        <p:nvPicPr>
          <p:cNvPr id="93" name="Picture 92" descr="A black and white logo&#10;&#10;Description automatically generated">
            <a:extLst>
              <a:ext uri="{FF2B5EF4-FFF2-40B4-BE49-F238E27FC236}">
                <a16:creationId xmlns:a16="http://schemas.microsoft.com/office/drawing/2014/main" id="{EAEA9026-55C6-6BFE-B756-24F6CEBF5213}"/>
              </a:ext>
            </a:extLst>
          </p:cNvPr>
          <p:cNvPicPr>
            <a:picLocks noChangeAspect="1"/>
          </p:cNvPicPr>
          <p:nvPr/>
        </p:nvPicPr>
        <p:blipFill>
          <a:blip r:embed="rId22" cstate="print">
            <a:extLst>
              <a:ext uri="{BEBA8EAE-BF5A-486C-A8C5-ECC9F3942E4B}">
                <a14:imgProps xmlns:a14="http://schemas.microsoft.com/office/drawing/2010/main">
                  <a14:imgLayer r:embed="rId23">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11018262" y="4894937"/>
            <a:ext cx="780821" cy="290858"/>
          </a:xfrm>
          <a:prstGeom prst="rect">
            <a:avLst/>
          </a:prstGeom>
        </p:spPr>
      </p:pic>
      <p:pic>
        <p:nvPicPr>
          <p:cNvPr id="94" name="Picture 93" descr="A red circle and triangle on a black background&#10;&#10;Description automatically generated">
            <a:extLst>
              <a:ext uri="{FF2B5EF4-FFF2-40B4-BE49-F238E27FC236}">
                <a16:creationId xmlns:a16="http://schemas.microsoft.com/office/drawing/2014/main" id="{1DD1AC66-47B0-6407-6A87-45462172B129}"/>
              </a:ext>
            </a:extLst>
          </p:cNvPr>
          <p:cNvPicPr>
            <a:picLocks noChangeAspect="1"/>
          </p:cNvPicPr>
          <p:nvPr/>
        </p:nvPicPr>
        <p:blipFill>
          <a:blip r:embed="rId24" cstate="print">
            <a:extLst>
              <a:ext uri="{BEBA8EAE-BF5A-486C-A8C5-ECC9F3942E4B}">
                <a14:imgProps xmlns:a14="http://schemas.microsoft.com/office/drawing/2010/main">
                  <a14:imgLayer r:embed="rId25">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7775100" y="4021527"/>
            <a:ext cx="617338" cy="233913"/>
          </a:xfrm>
          <a:prstGeom prst="rect">
            <a:avLst/>
          </a:prstGeom>
        </p:spPr>
      </p:pic>
      <p:pic>
        <p:nvPicPr>
          <p:cNvPr id="95" name="Picture 94">
            <a:extLst>
              <a:ext uri="{FF2B5EF4-FFF2-40B4-BE49-F238E27FC236}">
                <a16:creationId xmlns:a16="http://schemas.microsoft.com/office/drawing/2014/main" id="{7048F8D7-82E4-E442-82D8-D2AC911B4FF7}"/>
              </a:ext>
            </a:extLst>
          </p:cNvPr>
          <p:cNvPicPr>
            <a:picLocks noChangeAspect="1"/>
          </p:cNvPicPr>
          <p:nvPr/>
        </p:nvPicPr>
        <p:blipFill rotWithShape="1">
          <a:blip r:embed="rId26" cstate="print">
            <a:extLst>
              <a:ext uri="{BEBA8EAE-BF5A-486C-A8C5-ECC9F3942E4B}">
                <a14:imgProps xmlns:a14="http://schemas.microsoft.com/office/drawing/2010/main">
                  <a14:imgLayer r:embed="rId27">
                    <a14:imgEffect>
                      <a14:brightnessContrast bright="100000" contrast="100000"/>
                    </a14:imgEffect>
                  </a14:imgLayer>
                </a14:imgProps>
              </a:ext>
              <a:ext uri="{28A0092B-C50C-407E-A947-70E740481C1C}">
                <a14:useLocalDpi xmlns:a14="http://schemas.microsoft.com/office/drawing/2010/main" val="0"/>
              </a:ext>
            </a:extLst>
          </a:blip>
          <a:srcRect b="22720"/>
          <a:stretch/>
        </p:blipFill>
        <p:spPr>
          <a:xfrm>
            <a:off x="7788286" y="4744405"/>
            <a:ext cx="584387" cy="604275"/>
          </a:xfrm>
          <a:prstGeom prst="rect">
            <a:avLst/>
          </a:prstGeom>
        </p:spPr>
      </p:pic>
      <p:pic>
        <p:nvPicPr>
          <p:cNvPr id="96" name="Picture 95">
            <a:extLst>
              <a:ext uri="{FF2B5EF4-FFF2-40B4-BE49-F238E27FC236}">
                <a16:creationId xmlns:a16="http://schemas.microsoft.com/office/drawing/2014/main" id="{BD9B952C-5224-BC49-5CBD-12B0233B5D13}"/>
              </a:ext>
            </a:extLst>
          </p:cNvPr>
          <p:cNvPicPr>
            <a:picLocks noChangeAspect="1"/>
          </p:cNvPicPr>
          <p:nvPr/>
        </p:nvPicPr>
        <p:blipFill>
          <a:blip r:embed="rId28" cstate="print">
            <a:extLst>
              <a:ext uri="{28A0092B-C50C-407E-A947-70E740481C1C}">
                <a14:useLocalDpi xmlns:a14="http://schemas.microsoft.com/office/drawing/2010/main" val="0"/>
              </a:ext>
            </a:extLst>
          </a:blip>
          <a:srcRect/>
          <a:stretch/>
        </p:blipFill>
        <p:spPr>
          <a:xfrm>
            <a:off x="7704249" y="5553098"/>
            <a:ext cx="720669" cy="720670"/>
          </a:xfrm>
          <a:prstGeom prst="rect">
            <a:avLst/>
          </a:prstGeom>
        </p:spPr>
      </p:pic>
      <p:pic>
        <p:nvPicPr>
          <p:cNvPr id="97" name="Image 1" descr=" ">
            <a:extLst>
              <a:ext uri="{FF2B5EF4-FFF2-40B4-BE49-F238E27FC236}">
                <a16:creationId xmlns:a16="http://schemas.microsoft.com/office/drawing/2014/main" id="{9712E8DE-0682-BCC8-6D13-4999D5F41891}"/>
              </a:ext>
            </a:extLst>
          </p:cNvPr>
          <p:cNvPicPr>
            <a:picLocks noChangeAspect="1"/>
          </p:cNvPicPr>
          <p:nvPr/>
        </p:nvPicPr>
        <p:blipFill>
          <a:blip r:embed="rId3">
            <a:alphaModFix amt="65000"/>
            <a:extLst>
              <a:ext uri="{96DAC541-7B7A-43D3-8B79-37D633B846F1}">
                <asvg:svgBlip xmlns:asvg="http://schemas.microsoft.com/office/drawing/2016/SVG/main" r:embed="rId4"/>
              </a:ext>
            </a:extLst>
          </a:blip>
          <a:stretch>
            <a:fillRect/>
          </a:stretch>
        </p:blipFill>
        <p:spPr>
          <a:xfrm>
            <a:off x="10632540" y="5542177"/>
            <a:ext cx="1566586" cy="838861"/>
          </a:xfrm>
          <a:prstGeom prst="rect">
            <a:avLst/>
          </a:prstGeom>
        </p:spPr>
      </p:pic>
      <p:pic>
        <p:nvPicPr>
          <p:cNvPr id="98" name="Picture 97" descr="A white logo with a peacock in the center&#10;&#10;Description automatically generated">
            <a:extLst>
              <a:ext uri="{FF2B5EF4-FFF2-40B4-BE49-F238E27FC236}">
                <a16:creationId xmlns:a16="http://schemas.microsoft.com/office/drawing/2014/main" id="{080E8AE5-F964-09CB-29E1-799DBB0986F8}"/>
              </a:ext>
            </a:extLst>
          </p:cNvPr>
          <p:cNvPicPr>
            <a:picLocks noChangeAspect="1"/>
          </p:cNvPicPr>
          <p:nvPr/>
        </p:nvPicPr>
        <p:blipFill>
          <a:blip r:embed="rId29"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10978869" y="5726993"/>
            <a:ext cx="873928" cy="385985"/>
          </a:xfrm>
          <a:prstGeom prst="rect">
            <a:avLst/>
          </a:prstGeom>
        </p:spPr>
      </p:pic>
      <p:pic>
        <p:nvPicPr>
          <p:cNvPr id="60" name="Picture 59" descr="A white letter v on a black background&#10;&#10;Description automatically generated">
            <a:extLst>
              <a:ext uri="{FF2B5EF4-FFF2-40B4-BE49-F238E27FC236}">
                <a16:creationId xmlns:a16="http://schemas.microsoft.com/office/drawing/2014/main" id="{981DDCE8-DBD3-0384-ADC2-3AFEACBE8968}"/>
              </a:ext>
            </a:extLst>
          </p:cNvPr>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7480358" y="6761398"/>
            <a:ext cx="1214819" cy="221831"/>
          </a:xfrm>
          <a:prstGeom prst="rect">
            <a:avLst/>
          </a:prstGeom>
        </p:spPr>
      </p:pic>
      <p:pic>
        <p:nvPicPr>
          <p:cNvPr id="61" name="Picture 60" descr="A white letter on a black background&#10;&#10;Description automatically generated">
            <a:extLst>
              <a:ext uri="{FF2B5EF4-FFF2-40B4-BE49-F238E27FC236}">
                <a16:creationId xmlns:a16="http://schemas.microsoft.com/office/drawing/2014/main" id="{88E2FFF0-0453-A400-C845-D8C9D222E7AD}"/>
              </a:ext>
            </a:extLst>
          </p:cNvPr>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2471677" y="5840965"/>
            <a:ext cx="1225803" cy="232341"/>
          </a:xfrm>
          <a:prstGeom prst="rect">
            <a:avLst/>
          </a:prstGeom>
        </p:spPr>
      </p:pic>
      <p:pic>
        <p:nvPicPr>
          <p:cNvPr id="62" name="Picture 61" descr="A black and white logo&#10;&#10;Description automatically generated">
            <a:extLst>
              <a:ext uri="{FF2B5EF4-FFF2-40B4-BE49-F238E27FC236}">
                <a16:creationId xmlns:a16="http://schemas.microsoft.com/office/drawing/2014/main" id="{35D71D8F-09BE-04D2-FA84-EF41D09A7394}"/>
              </a:ext>
            </a:extLst>
          </p:cNvPr>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9436282" y="4728777"/>
            <a:ext cx="684400" cy="604952"/>
          </a:xfrm>
          <a:prstGeom prst="rect">
            <a:avLst/>
          </a:prstGeom>
        </p:spPr>
      </p:pic>
      <p:pic>
        <p:nvPicPr>
          <p:cNvPr id="63" name="Picture 62" descr="A close-up of a logo&#10;&#10;Description automatically generated">
            <a:extLst>
              <a:ext uri="{FF2B5EF4-FFF2-40B4-BE49-F238E27FC236}">
                <a16:creationId xmlns:a16="http://schemas.microsoft.com/office/drawing/2014/main" id="{77429965-B56D-815E-3023-AB3076AC9FFC}"/>
              </a:ext>
            </a:extLst>
          </p:cNvPr>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11121437" y="3886554"/>
            <a:ext cx="530743" cy="530744"/>
          </a:xfrm>
          <a:prstGeom prst="rect">
            <a:avLst/>
          </a:prstGeom>
        </p:spPr>
      </p:pic>
      <p:pic>
        <p:nvPicPr>
          <p:cNvPr id="64" name="Picture 63">
            <a:extLst>
              <a:ext uri="{FF2B5EF4-FFF2-40B4-BE49-F238E27FC236}">
                <a16:creationId xmlns:a16="http://schemas.microsoft.com/office/drawing/2014/main" id="{91A989BB-EFC2-0351-F32C-51CE038056CB}"/>
              </a:ext>
            </a:extLst>
          </p:cNvPr>
          <p:cNvPicPr>
            <a:picLocks noChangeAspect="1"/>
          </p:cNvPicPr>
          <p:nvPr/>
        </p:nvPicPr>
        <p:blipFill>
          <a:blip r:embed="rId34" cstate="print">
            <a:extLst>
              <a:ext uri="{28A0092B-C50C-407E-A947-70E740481C1C}">
                <a14:useLocalDpi xmlns:a14="http://schemas.microsoft.com/office/drawing/2010/main" val="0"/>
              </a:ext>
            </a:extLst>
          </a:blip>
          <a:stretch>
            <a:fillRect/>
          </a:stretch>
        </p:blipFill>
        <p:spPr>
          <a:xfrm>
            <a:off x="12505093" y="6811206"/>
            <a:ext cx="1175492" cy="90422"/>
          </a:xfrm>
          <a:prstGeom prst="rect">
            <a:avLst/>
          </a:prstGeom>
        </p:spPr>
      </p:pic>
      <p:pic>
        <p:nvPicPr>
          <p:cNvPr id="65" name="Picture 64" descr="A black background with white text&#10;&#10;Description automatically generated">
            <a:extLst>
              <a:ext uri="{FF2B5EF4-FFF2-40B4-BE49-F238E27FC236}">
                <a16:creationId xmlns:a16="http://schemas.microsoft.com/office/drawing/2014/main" id="{0E6502BF-DF6C-6EB2-D8EB-97E065013466}"/>
              </a:ext>
            </a:extLst>
          </p:cNvPr>
          <p:cNvPicPr>
            <a:picLocks noChangeAspect="1"/>
          </p:cNvPicPr>
          <p:nvPr/>
        </p:nvPicPr>
        <p:blipFill>
          <a:blip r:embed="rId35" cstate="print">
            <a:extLst>
              <a:ext uri="{28A0092B-C50C-407E-A947-70E740481C1C}">
                <a14:useLocalDpi xmlns:a14="http://schemas.microsoft.com/office/drawing/2010/main" val="0"/>
              </a:ext>
            </a:extLst>
          </a:blip>
          <a:stretch>
            <a:fillRect/>
          </a:stretch>
        </p:blipFill>
        <p:spPr>
          <a:xfrm>
            <a:off x="5790132" y="6732917"/>
            <a:ext cx="1305135" cy="248887"/>
          </a:xfrm>
          <a:prstGeom prst="rect">
            <a:avLst/>
          </a:prstGeom>
        </p:spPr>
      </p:pic>
      <p:pic>
        <p:nvPicPr>
          <p:cNvPr id="66" name="Picture 65" descr="A black and white logo&#10;&#10;Description automatically generated">
            <a:extLst>
              <a:ext uri="{FF2B5EF4-FFF2-40B4-BE49-F238E27FC236}">
                <a16:creationId xmlns:a16="http://schemas.microsoft.com/office/drawing/2014/main" id="{4A1BC08F-AC98-48B1-241D-68E6A0A7C9AB}"/>
              </a:ext>
            </a:extLst>
          </p:cNvPr>
          <p:cNvPicPr>
            <a:picLocks noChangeAspect="1"/>
          </p:cNvPicPr>
          <p:nvPr/>
        </p:nvPicPr>
        <p:blipFill>
          <a:blip r:embed="rId36" cstate="print">
            <a:extLst>
              <a:ext uri="{28A0092B-C50C-407E-A947-70E740481C1C}">
                <a14:useLocalDpi xmlns:a14="http://schemas.microsoft.com/office/drawing/2010/main" val="0"/>
              </a:ext>
            </a:extLst>
          </a:blip>
          <a:stretch>
            <a:fillRect/>
          </a:stretch>
        </p:blipFill>
        <p:spPr>
          <a:xfrm>
            <a:off x="1156672" y="3889991"/>
            <a:ext cx="547376" cy="510949"/>
          </a:xfrm>
          <a:prstGeom prst="rect">
            <a:avLst/>
          </a:prstGeom>
        </p:spPr>
      </p:pic>
      <p:pic>
        <p:nvPicPr>
          <p:cNvPr id="67" name="Picture 66" descr="A white logo with a black background&#10;&#10;Description automatically generated">
            <a:extLst>
              <a:ext uri="{FF2B5EF4-FFF2-40B4-BE49-F238E27FC236}">
                <a16:creationId xmlns:a16="http://schemas.microsoft.com/office/drawing/2014/main" id="{334D2D1F-BBC1-F0D1-909C-3D522EFA6C6F}"/>
              </a:ext>
            </a:extLst>
          </p:cNvPr>
          <p:cNvPicPr>
            <a:picLocks noChangeAspect="1"/>
          </p:cNvPicPr>
          <p:nvPr/>
        </p:nvPicPr>
        <p:blipFill>
          <a:blip r:embed="rId37" cstate="print">
            <a:extLst>
              <a:ext uri="{28A0092B-C50C-407E-A947-70E740481C1C}">
                <a14:useLocalDpi xmlns:a14="http://schemas.microsoft.com/office/drawing/2010/main" val="0"/>
              </a:ext>
            </a:extLst>
          </a:blip>
          <a:stretch>
            <a:fillRect/>
          </a:stretch>
        </p:blipFill>
        <p:spPr>
          <a:xfrm>
            <a:off x="10951546" y="6694347"/>
            <a:ext cx="924755" cy="307398"/>
          </a:xfrm>
          <a:prstGeom prst="rect">
            <a:avLst/>
          </a:prstGeom>
        </p:spPr>
      </p:pic>
      <p:pic>
        <p:nvPicPr>
          <p:cNvPr id="68" name="Picture 67" descr="A white text on a black background&#10;&#10;Description automatically generated">
            <a:extLst>
              <a:ext uri="{FF2B5EF4-FFF2-40B4-BE49-F238E27FC236}">
                <a16:creationId xmlns:a16="http://schemas.microsoft.com/office/drawing/2014/main" id="{588B958F-1CA2-A53A-B4F6-A7A9CA843391}"/>
              </a:ext>
            </a:extLst>
          </p:cNvPr>
          <p:cNvPicPr>
            <a:picLocks noChangeAspect="1"/>
          </p:cNvPicPr>
          <p:nvPr/>
        </p:nvPicPr>
        <p:blipFill>
          <a:blip r:embed="rId38" cstate="print">
            <a:extLst>
              <a:ext uri="{28A0092B-C50C-407E-A947-70E740481C1C}">
                <a14:useLocalDpi xmlns:a14="http://schemas.microsoft.com/office/drawing/2010/main" val="0"/>
              </a:ext>
            </a:extLst>
          </a:blip>
          <a:stretch>
            <a:fillRect/>
          </a:stretch>
        </p:blipFill>
        <p:spPr>
          <a:xfrm>
            <a:off x="2493097" y="4973321"/>
            <a:ext cx="1214045" cy="215335"/>
          </a:xfrm>
          <a:prstGeom prst="rect">
            <a:avLst/>
          </a:prstGeom>
        </p:spPr>
      </p:pic>
      <p:grpSp>
        <p:nvGrpSpPr>
          <p:cNvPr id="26" name="Group 25">
            <a:extLst>
              <a:ext uri="{FF2B5EF4-FFF2-40B4-BE49-F238E27FC236}">
                <a16:creationId xmlns:a16="http://schemas.microsoft.com/office/drawing/2014/main" id="{F6E255D7-8315-8BD5-F9E7-4A1912518B0D}"/>
              </a:ext>
            </a:extLst>
          </p:cNvPr>
          <p:cNvGrpSpPr/>
          <p:nvPr/>
        </p:nvGrpSpPr>
        <p:grpSpPr>
          <a:xfrm>
            <a:off x="1298223" y="1819745"/>
            <a:ext cx="1900736" cy="928937"/>
            <a:chOff x="828943" y="1774589"/>
            <a:chExt cx="1900736" cy="928937"/>
          </a:xfrm>
        </p:grpSpPr>
        <p:sp>
          <p:nvSpPr>
            <p:cNvPr id="124" name="Title 2">
              <a:extLst>
                <a:ext uri="{FF2B5EF4-FFF2-40B4-BE49-F238E27FC236}">
                  <a16:creationId xmlns:a16="http://schemas.microsoft.com/office/drawing/2014/main" id="{85DCC5DA-A9A5-62BF-AF97-32E1D0E792C8}"/>
                </a:ext>
              </a:extLst>
            </p:cNvPr>
            <p:cNvSpPr txBox="1">
              <a:spLocks/>
            </p:cNvSpPr>
            <p:nvPr/>
          </p:nvSpPr>
          <p:spPr>
            <a:xfrm>
              <a:off x="1063847" y="1774589"/>
              <a:ext cx="1430926" cy="447199"/>
            </a:xfrm>
            <a:prstGeom prst="rect">
              <a:avLst/>
            </a:prstGeom>
          </p:spPr>
          <p:txBody>
            <a:bodyPr vert="horz" lIns="0" tIns="0" rIns="0" bIns="0" rtlCol="0" anchor="t" anchorCtr="0">
              <a:noAutofit/>
            </a:bodyPr>
            <a:lstStyle>
              <a:lvl1pPr algn="l" defTabSz="1097280" rtl="0" eaLnBrk="1" latinLnBrk="0" hangingPunct="1">
                <a:lnSpc>
                  <a:spcPct val="90000"/>
                </a:lnSpc>
                <a:spcBef>
                  <a:spcPct val="0"/>
                </a:spcBef>
                <a:buNone/>
                <a:defRPr sz="3840" b="1" i="0" kern="1200" spc="120" baseline="0">
                  <a:solidFill>
                    <a:schemeClr val="accent1"/>
                  </a:solidFill>
                  <a:latin typeface="Arial Nova" panose="020B0504020202020204" pitchFamily="34" charset="0"/>
                  <a:ea typeface="+mj-ea"/>
                  <a:cs typeface="+mj-cs"/>
                </a:defRPr>
              </a:lvl1pPr>
            </a:lstStyle>
            <a:p>
              <a:pPr algn="ctr" defTabSz="1097236"/>
              <a:r>
                <a:rPr lang="en-US" sz="3600">
                  <a:solidFill>
                    <a:schemeClr val="bg1"/>
                  </a:solidFill>
                  <a:effectLst/>
                  <a:latin typeface="Aptos" panose="020B0004020202020204" pitchFamily="34" charset="0"/>
                </a:rPr>
                <a:t>1700</a:t>
              </a:r>
              <a:endParaRPr lang="en-IL" sz="3600">
                <a:solidFill>
                  <a:schemeClr val="bg1"/>
                </a:solidFill>
                <a:effectLst/>
                <a:latin typeface="Aptos" panose="020B0004020202020204" pitchFamily="34" charset="0"/>
              </a:endParaRPr>
            </a:p>
          </p:txBody>
        </p:sp>
        <p:sp>
          <p:nvSpPr>
            <p:cNvPr id="125" name="Title 2">
              <a:extLst>
                <a:ext uri="{FF2B5EF4-FFF2-40B4-BE49-F238E27FC236}">
                  <a16:creationId xmlns:a16="http://schemas.microsoft.com/office/drawing/2014/main" id="{40E4C13F-7E87-A5F7-35E9-515ED2E58471}"/>
                </a:ext>
              </a:extLst>
            </p:cNvPr>
            <p:cNvSpPr txBox="1">
              <a:spLocks/>
            </p:cNvSpPr>
            <p:nvPr/>
          </p:nvSpPr>
          <p:spPr>
            <a:xfrm>
              <a:off x="828943" y="2327091"/>
              <a:ext cx="1900736" cy="376435"/>
            </a:xfrm>
            <a:prstGeom prst="rect">
              <a:avLst/>
            </a:prstGeom>
          </p:spPr>
          <p:txBody>
            <a:bodyPr vert="horz" lIns="0" tIns="0" rIns="0" bIns="0" rtlCol="0" anchor="t" anchorCtr="0">
              <a:noAutofit/>
            </a:bodyPr>
            <a:lstStyle>
              <a:lvl1pPr algn="l" defTabSz="1097280" rtl="0" eaLnBrk="1" latinLnBrk="0" hangingPunct="1">
                <a:lnSpc>
                  <a:spcPct val="90000"/>
                </a:lnSpc>
                <a:spcBef>
                  <a:spcPct val="0"/>
                </a:spcBef>
                <a:buNone/>
                <a:defRPr sz="3840" b="1" i="0" kern="1200" spc="120" baseline="0">
                  <a:solidFill>
                    <a:schemeClr val="accent1"/>
                  </a:solidFill>
                  <a:latin typeface="Arial Nova" panose="020B0504020202020204" pitchFamily="34" charset="0"/>
                  <a:ea typeface="+mj-ea"/>
                  <a:cs typeface="+mj-cs"/>
                </a:defRPr>
              </a:lvl1pPr>
            </a:lstStyle>
            <a:p>
              <a:pPr algn="ctr" defTabSz="1097236">
                <a:lnSpc>
                  <a:spcPct val="100000"/>
                </a:lnSpc>
              </a:pPr>
              <a:r>
                <a:rPr lang="en-US" sz="1400" b="0" spc="30">
                  <a:solidFill>
                    <a:schemeClr val="bg1"/>
                  </a:solidFill>
                  <a:latin typeface="Aptos" panose="020B0004020202020204" pitchFamily="34" charset="0"/>
                  <a:cs typeface="Arial Nova Light" panose="020F0302020204030204" pitchFamily="34" charset="0"/>
                </a:rPr>
                <a:t>Enterprise Customers</a:t>
              </a:r>
            </a:p>
            <a:p>
              <a:pPr algn="ctr" defTabSz="1097236">
                <a:lnSpc>
                  <a:spcPct val="100000"/>
                </a:lnSpc>
              </a:pPr>
              <a:endParaRPr lang="en-US" sz="1400" b="0" spc="30">
                <a:solidFill>
                  <a:schemeClr val="bg1"/>
                </a:solidFill>
                <a:latin typeface="Aptos" panose="020B0004020202020204" pitchFamily="34" charset="0"/>
                <a:cs typeface="Arial Nova Light" panose="020F0302020204030204" pitchFamily="34" charset="0"/>
              </a:endParaRPr>
            </a:p>
          </p:txBody>
        </p:sp>
      </p:grpSp>
      <p:grpSp>
        <p:nvGrpSpPr>
          <p:cNvPr id="30" name="Group 29">
            <a:extLst>
              <a:ext uri="{FF2B5EF4-FFF2-40B4-BE49-F238E27FC236}">
                <a16:creationId xmlns:a16="http://schemas.microsoft.com/office/drawing/2014/main" id="{FDE1EAD2-96FF-9353-2B15-E24AA95293DE}"/>
              </a:ext>
            </a:extLst>
          </p:cNvPr>
          <p:cNvGrpSpPr/>
          <p:nvPr/>
        </p:nvGrpSpPr>
        <p:grpSpPr>
          <a:xfrm>
            <a:off x="11541602" y="1819745"/>
            <a:ext cx="1430926" cy="928937"/>
            <a:chOff x="11960561" y="1774589"/>
            <a:chExt cx="1430926" cy="928937"/>
          </a:xfrm>
        </p:grpSpPr>
        <p:sp>
          <p:nvSpPr>
            <p:cNvPr id="31" name="Title 2">
              <a:extLst>
                <a:ext uri="{FF2B5EF4-FFF2-40B4-BE49-F238E27FC236}">
                  <a16:creationId xmlns:a16="http://schemas.microsoft.com/office/drawing/2014/main" id="{E2D06B2B-2117-0103-7D3F-75E19B42960D}"/>
                </a:ext>
              </a:extLst>
            </p:cNvPr>
            <p:cNvSpPr txBox="1">
              <a:spLocks/>
            </p:cNvSpPr>
            <p:nvPr/>
          </p:nvSpPr>
          <p:spPr>
            <a:xfrm>
              <a:off x="11960561" y="1774589"/>
              <a:ext cx="1430926" cy="447199"/>
            </a:xfrm>
            <a:prstGeom prst="rect">
              <a:avLst/>
            </a:prstGeom>
          </p:spPr>
          <p:txBody>
            <a:bodyPr vert="horz" lIns="0" tIns="0" rIns="0" bIns="0" rtlCol="0" anchor="t" anchorCtr="0">
              <a:noAutofit/>
            </a:bodyPr>
            <a:lstStyle>
              <a:lvl1pPr algn="l" defTabSz="1097280" rtl="0" eaLnBrk="1" latinLnBrk="0" hangingPunct="1">
                <a:lnSpc>
                  <a:spcPct val="90000"/>
                </a:lnSpc>
                <a:spcBef>
                  <a:spcPct val="0"/>
                </a:spcBef>
                <a:buNone/>
                <a:defRPr sz="3840" b="1" i="0" kern="1200" spc="120" baseline="0">
                  <a:solidFill>
                    <a:schemeClr val="accent1"/>
                  </a:solidFill>
                  <a:latin typeface="Arial Nova" panose="020B0504020202020204" pitchFamily="34" charset="0"/>
                  <a:ea typeface="+mj-ea"/>
                  <a:cs typeface="+mj-cs"/>
                </a:defRPr>
              </a:lvl1pPr>
            </a:lstStyle>
            <a:p>
              <a:pPr algn="ctr" defTabSz="1097236"/>
              <a:r>
                <a:rPr lang="en-US" sz="3600">
                  <a:solidFill>
                    <a:schemeClr val="bg1"/>
                  </a:solidFill>
                  <a:effectLst/>
                  <a:latin typeface="Aptos" panose="020B0004020202020204" pitchFamily="34" charset="0"/>
                </a:rPr>
                <a:t>50%</a:t>
              </a:r>
              <a:endParaRPr lang="en-IL" sz="3600">
                <a:solidFill>
                  <a:schemeClr val="bg1"/>
                </a:solidFill>
                <a:effectLst/>
                <a:latin typeface="Aptos" panose="020B0004020202020204" pitchFamily="34" charset="0"/>
              </a:endParaRPr>
            </a:p>
          </p:txBody>
        </p:sp>
        <p:sp>
          <p:nvSpPr>
            <p:cNvPr id="32" name="Title 2">
              <a:extLst>
                <a:ext uri="{FF2B5EF4-FFF2-40B4-BE49-F238E27FC236}">
                  <a16:creationId xmlns:a16="http://schemas.microsoft.com/office/drawing/2014/main" id="{FF03AB0E-EBD1-C1C1-D3AB-A7D93FAA8525}"/>
                </a:ext>
              </a:extLst>
            </p:cNvPr>
            <p:cNvSpPr txBox="1">
              <a:spLocks/>
            </p:cNvSpPr>
            <p:nvPr/>
          </p:nvSpPr>
          <p:spPr>
            <a:xfrm>
              <a:off x="12071140" y="2327091"/>
              <a:ext cx="1209770" cy="376435"/>
            </a:xfrm>
            <a:prstGeom prst="rect">
              <a:avLst/>
            </a:prstGeom>
          </p:spPr>
          <p:txBody>
            <a:bodyPr vert="horz" lIns="0" tIns="0" rIns="0" bIns="0" rtlCol="0" anchor="t" anchorCtr="0">
              <a:noAutofit/>
            </a:bodyPr>
            <a:lstStyle>
              <a:lvl1pPr algn="l" defTabSz="1097280" rtl="0" eaLnBrk="1" latinLnBrk="0" hangingPunct="1">
                <a:lnSpc>
                  <a:spcPct val="90000"/>
                </a:lnSpc>
                <a:spcBef>
                  <a:spcPct val="0"/>
                </a:spcBef>
                <a:buNone/>
                <a:defRPr sz="3840" b="1" i="0" kern="1200" spc="120" baseline="0">
                  <a:solidFill>
                    <a:schemeClr val="accent1"/>
                  </a:solidFill>
                  <a:latin typeface="Arial Nova" panose="020B0504020202020204" pitchFamily="34" charset="0"/>
                  <a:ea typeface="+mj-ea"/>
                  <a:cs typeface="+mj-cs"/>
                </a:defRPr>
              </a:lvl1pPr>
            </a:lstStyle>
            <a:p>
              <a:pPr algn="ctr" defTabSz="1097236">
                <a:lnSpc>
                  <a:spcPct val="100000"/>
                </a:lnSpc>
              </a:pPr>
              <a:r>
                <a:rPr lang="en-US" sz="1400" b="0" spc="30">
                  <a:solidFill>
                    <a:schemeClr val="bg1"/>
                  </a:solidFill>
                  <a:latin typeface="Aptos" panose="020B0004020202020204" pitchFamily="34" charset="0"/>
                  <a:cs typeface="Arial Nova Light" panose="020F0302020204030204" pitchFamily="34" charset="0"/>
                </a:rPr>
                <a:t>Top 50 Banks</a:t>
              </a:r>
            </a:p>
          </p:txBody>
        </p:sp>
      </p:grpSp>
      <p:grpSp>
        <p:nvGrpSpPr>
          <p:cNvPr id="29" name="Group 28">
            <a:extLst>
              <a:ext uri="{FF2B5EF4-FFF2-40B4-BE49-F238E27FC236}">
                <a16:creationId xmlns:a16="http://schemas.microsoft.com/office/drawing/2014/main" id="{7DC18FC7-1C78-1F57-9BCB-E55C80CF4029}"/>
              </a:ext>
            </a:extLst>
          </p:cNvPr>
          <p:cNvGrpSpPr/>
          <p:nvPr/>
        </p:nvGrpSpPr>
        <p:grpSpPr>
          <a:xfrm>
            <a:off x="9468049" y="1819745"/>
            <a:ext cx="1430927" cy="928937"/>
            <a:chOff x="9236382" y="1774589"/>
            <a:chExt cx="1430927" cy="928937"/>
          </a:xfrm>
        </p:grpSpPr>
        <p:sp>
          <p:nvSpPr>
            <p:cNvPr id="35" name="Title 2">
              <a:extLst>
                <a:ext uri="{FF2B5EF4-FFF2-40B4-BE49-F238E27FC236}">
                  <a16:creationId xmlns:a16="http://schemas.microsoft.com/office/drawing/2014/main" id="{600D2FE8-7B56-BAF8-52A9-EEE046FC3129}"/>
                </a:ext>
              </a:extLst>
            </p:cNvPr>
            <p:cNvSpPr txBox="1">
              <a:spLocks/>
            </p:cNvSpPr>
            <p:nvPr/>
          </p:nvSpPr>
          <p:spPr>
            <a:xfrm>
              <a:off x="9236382" y="1774589"/>
              <a:ext cx="1430926" cy="447199"/>
            </a:xfrm>
            <a:prstGeom prst="rect">
              <a:avLst/>
            </a:prstGeom>
          </p:spPr>
          <p:txBody>
            <a:bodyPr vert="horz" lIns="0" tIns="0" rIns="0" bIns="0" rtlCol="0" anchor="t" anchorCtr="0">
              <a:noAutofit/>
            </a:bodyPr>
            <a:lstStyle>
              <a:lvl1pPr algn="l" defTabSz="1097280" rtl="0" eaLnBrk="1" latinLnBrk="0" hangingPunct="1">
                <a:lnSpc>
                  <a:spcPct val="90000"/>
                </a:lnSpc>
                <a:spcBef>
                  <a:spcPct val="0"/>
                </a:spcBef>
                <a:buNone/>
                <a:defRPr sz="3840" b="1" i="0" kern="1200" spc="120" baseline="0">
                  <a:solidFill>
                    <a:schemeClr val="accent1"/>
                  </a:solidFill>
                  <a:latin typeface="Arial Nova" panose="020B0504020202020204" pitchFamily="34" charset="0"/>
                  <a:ea typeface="+mj-ea"/>
                  <a:cs typeface="+mj-cs"/>
                </a:defRPr>
              </a:lvl1pPr>
            </a:lstStyle>
            <a:p>
              <a:pPr algn="ctr" defTabSz="1097236"/>
              <a:r>
                <a:rPr lang="en-US" sz="3600">
                  <a:solidFill>
                    <a:schemeClr val="bg1"/>
                  </a:solidFill>
                  <a:effectLst/>
                  <a:latin typeface="Aptos" panose="020B0004020202020204" pitchFamily="34" charset="0"/>
                </a:rPr>
                <a:t>100+</a:t>
              </a:r>
              <a:endParaRPr lang="en-IL" sz="3600">
                <a:solidFill>
                  <a:schemeClr val="bg1"/>
                </a:solidFill>
                <a:effectLst/>
                <a:latin typeface="Aptos" panose="020B0004020202020204" pitchFamily="34" charset="0"/>
              </a:endParaRPr>
            </a:p>
          </p:txBody>
        </p:sp>
        <p:sp>
          <p:nvSpPr>
            <p:cNvPr id="36" name="Title 2">
              <a:extLst>
                <a:ext uri="{FF2B5EF4-FFF2-40B4-BE49-F238E27FC236}">
                  <a16:creationId xmlns:a16="http://schemas.microsoft.com/office/drawing/2014/main" id="{DA37E037-22E9-FE33-FB5B-6F9A9CE56F14}"/>
                </a:ext>
              </a:extLst>
            </p:cNvPr>
            <p:cNvSpPr txBox="1">
              <a:spLocks/>
            </p:cNvSpPr>
            <p:nvPr/>
          </p:nvSpPr>
          <p:spPr>
            <a:xfrm>
              <a:off x="9236383" y="2327091"/>
              <a:ext cx="1430926" cy="376435"/>
            </a:xfrm>
            <a:prstGeom prst="rect">
              <a:avLst/>
            </a:prstGeom>
          </p:spPr>
          <p:txBody>
            <a:bodyPr vert="horz" lIns="0" tIns="0" rIns="0" bIns="0" rtlCol="0" anchor="t" anchorCtr="0">
              <a:noAutofit/>
            </a:bodyPr>
            <a:lstStyle>
              <a:lvl1pPr algn="l" defTabSz="1097280" rtl="0" eaLnBrk="1" latinLnBrk="0" hangingPunct="1">
                <a:lnSpc>
                  <a:spcPct val="90000"/>
                </a:lnSpc>
                <a:spcBef>
                  <a:spcPct val="0"/>
                </a:spcBef>
                <a:buNone/>
                <a:defRPr sz="3840" b="1" i="0" kern="1200" spc="120" baseline="0">
                  <a:solidFill>
                    <a:schemeClr val="accent1"/>
                  </a:solidFill>
                  <a:latin typeface="Arial Nova" panose="020B0504020202020204" pitchFamily="34" charset="0"/>
                  <a:ea typeface="+mj-ea"/>
                  <a:cs typeface="+mj-cs"/>
                </a:defRPr>
              </a:lvl1pPr>
            </a:lstStyle>
            <a:p>
              <a:pPr algn="ctr" defTabSz="1097236">
                <a:lnSpc>
                  <a:spcPct val="100000"/>
                </a:lnSpc>
              </a:pPr>
              <a:r>
                <a:rPr lang="en-US" sz="1400" b="0" spc="30">
                  <a:solidFill>
                    <a:schemeClr val="bg1"/>
                  </a:solidFill>
                  <a:latin typeface="Aptos" panose="020B0004020202020204" pitchFamily="34" charset="0"/>
                  <a:cs typeface="Arial Nova Light" panose="020F0302020204030204" pitchFamily="34" charset="0"/>
                </a:rPr>
                <a:t>Federal Agencies</a:t>
              </a:r>
            </a:p>
            <a:p>
              <a:pPr algn="ctr" defTabSz="1097236">
                <a:lnSpc>
                  <a:spcPct val="100000"/>
                </a:lnSpc>
              </a:pPr>
              <a:endParaRPr lang="en-US" sz="1400" b="0" spc="30">
                <a:solidFill>
                  <a:schemeClr val="bg1"/>
                </a:solidFill>
                <a:latin typeface="Aptos" panose="020B0004020202020204" pitchFamily="34" charset="0"/>
                <a:cs typeface="Arial Nova Light" panose="020F0302020204030204" pitchFamily="34" charset="0"/>
              </a:endParaRPr>
            </a:p>
            <a:p>
              <a:pPr algn="ctr" defTabSz="1097236">
                <a:lnSpc>
                  <a:spcPct val="100000"/>
                </a:lnSpc>
              </a:pPr>
              <a:endParaRPr lang="en-US" sz="1400" b="0" spc="30">
                <a:solidFill>
                  <a:schemeClr val="bg1"/>
                </a:solidFill>
                <a:latin typeface="Aptos" panose="020B0004020202020204" pitchFamily="34" charset="0"/>
                <a:cs typeface="Arial Nova Light" panose="020F0302020204030204" pitchFamily="34" charset="0"/>
              </a:endParaRPr>
            </a:p>
          </p:txBody>
        </p:sp>
      </p:grpSp>
      <p:grpSp>
        <p:nvGrpSpPr>
          <p:cNvPr id="28" name="Group 27">
            <a:extLst>
              <a:ext uri="{FF2B5EF4-FFF2-40B4-BE49-F238E27FC236}">
                <a16:creationId xmlns:a16="http://schemas.microsoft.com/office/drawing/2014/main" id="{9F77AD43-3387-9E4D-E458-EC05AA0CEF82}"/>
              </a:ext>
            </a:extLst>
          </p:cNvPr>
          <p:cNvGrpSpPr/>
          <p:nvPr/>
        </p:nvGrpSpPr>
        <p:grpSpPr>
          <a:xfrm>
            <a:off x="6850325" y="1819745"/>
            <a:ext cx="1975099" cy="928937"/>
            <a:chOff x="6240117" y="1774589"/>
            <a:chExt cx="1975099" cy="928937"/>
          </a:xfrm>
        </p:grpSpPr>
        <p:sp>
          <p:nvSpPr>
            <p:cNvPr id="39" name="Title 2">
              <a:extLst>
                <a:ext uri="{FF2B5EF4-FFF2-40B4-BE49-F238E27FC236}">
                  <a16:creationId xmlns:a16="http://schemas.microsoft.com/office/drawing/2014/main" id="{47FDA3AC-16EB-43C5-DD39-BC90806825E6}"/>
                </a:ext>
              </a:extLst>
            </p:cNvPr>
            <p:cNvSpPr txBox="1">
              <a:spLocks/>
            </p:cNvSpPr>
            <p:nvPr/>
          </p:nvSpPr>
          <p:spPr>
            <a:xfrm>
              <a:off x="6512203" y="1774589"/>
              <a:ext cx="1430926" cy="447199"/>
            </a:xfrm>
            <a:prstGeom prst="rect">
              <a:avLst/>
            </a:prstGeom>
          </p:spPr>
          <p:txBody>
            <a:bodyPr vert="horz" lIns="0" tIns="0" rIns="0" bIns="0" rtlCol="0" anchor="t" anchorCtr="0">
              <a:noAutofit/>
            </a:bodyPr>
            <a:lstStyle>
              <a:lvl1pPr algn="l" defTabSz="1097280" rtl="0" eaLnBrk="1" latinLnBrk="0" hangingPunct="1">
                <a:lnSpc>
                  <a:spcPct val="90000"/>
                </a:lnSpc>
                <a:spcBef>
                  <a:spcPct val="0"/>
                </a:spcBef>
                <a:buNone/>
                <a:defRPr sz="3840" b="1" i="0" kern="1200" spc="120" baseline="0">
                  <a:solidFill>
                    <a:schemeClr val="accent1"/>
                  </a:solidFill>
                  <a:latin typeface="Arial Nova" panose="020B0504020202020204" pitchFamily="34" charset="0"/>
                  <a:ea typeface="+mj-ea"/>
                  <a:cs typeface="+mj-cs"/>
                </a:defRPr>
              </a:lvl1pPr>
            </a:lstStyle>
            <a:p>
              <a:pPr algn="ctr" defTabSz="1097236"/>
              <a:r>
                <a:rPr lang="en-US" sz="3600">
                  <a:solidFill>
                    <a:schemeClr val="bg1"/>
                  </a:solidFill>
                  <a:effectLst/>
                  <a:latin typeface="Aptos" panose="020B0004020202020204" pitchFamily="34" charset="0"/>
                </a:rPr>
                <a:t>40%</a:t>
              </a:r>
              <a:endParaRPr lang="en-IL" sz="3600">
                <a:solidFill>
                  <a:schemeClr val="bg1"/>
                </a:solidFill>
                <a:effectLst/>
                <a:latin typeface="Aptos" panose="020B0004020202020204" pitchFamily="34" charset="0"/>
              </a:endParaRPr>
            </a:p>
          </p:txBody>
        </p:sp>
        <p:sp>
          <p:nvSpPr>
            <p:cNvPr id="40" name="Title 2">
              <a:extLst>
                <a:ext uri="{FF2B5EF4-FFF2-40B4-BE49-F238E27FC236}">
                  <a16:creationId xmlns:a16="http://schemas.microsoft.com/office/drawing/2014/main" id="{65D88DC7-D155-A003-ED7D-E24C888D413C}"/>
                </a:ext>
              </a:extLst>
            </p:cNvPr>
            <p:cNvSpPr txBox="1">
              <a:spLocks/>
            </p:cNvSpPr>
            <p:nvPr/>
          </p:nvSpPr>
          <p:spPr>
            <a:xfrm>
              <a:off x="6240117" y="2327091"/>
              <a:ext cx="1975099" cy="376435"/>
            </a:xfrm>
            <a:prstGeom prst="rect">
              <a:avLst/>
            </a:prstGeom>
          </p:spPr>
          <p:txBody>
            <a:bodyPr vert="horz" lIns="0" tIns="0" rIns="0" bIns="0" rtlCol="0" anchor="t" anchorCtr="0">
              <a:noAutofit/>
            </a:bodyPr>
            <a:lstStyle>
              <a:lvl1pPr algn="l" defTabSz="1097280" rtl="0" eaLnBrk="1" latinLnBrk="0" hangingPunct="1">
                <a:lnSpc>
                  <a:spcPct val="90000"/>
                </a:lnSpc>
                <a:spcBef>
                  <a:spcPct val="0"/>
                </a:spcBef>
                <a:buNone/>
                <a:defRPr sz="3840" b="1" i="0" kern="1200" spc="120" baseline="0">
                  <a:solidFill>
                    <a:schemeClr val="accent1"/>
                  </a:solidFill>
                  <a:latin typeface="Arial Nova" panose="020B0504020202020204" pitchFamily="34" charset="0"/>
                  <a:ea typeface="+mj-ea"/>
                  <a:cs typeface="+mj-cs"/>
                </a:defRPr>
              </a:lvl1pPr>
            </a:lstStyle>
            <a:p>
              <a:pPr algn="ctr" defTabSz="1097236">
                <a:lnSpc>
                  <a:spcPct val="100000"/>
                </a:lnSpc>
              </a:pPr>
              <a:r>
                <a:rPr lang="en-US" sz="1400" b="0" spc="30">
                  <a:solidFill>
                    <a:schemeClr val="bg1"/>
                  </a:solidFill>
                  <a:latin typeface="Aptos" panose="020B0004020202020204" pitchFamily="34" charset="0"/>
                  <a:cs typeface="Arial Nova Light" panose="020F0302020204030204" pitchFamily="34" charset="0"/>
                </a:rPr>
                <a:t>Fortune 100 Enterprises</a:t>
              </a:r>
            </a:p>
            <a:p>
              <a:pPr algn="ctr" defTabSz="1097236">
                <a:lnSpc>
                  <a:spcPct val="100000"/>
                </a:lnSpc>
              </a:pPr>
              <a:endParaRPr lang="en-US" sz="1400" b="0" spc="30">
                <a:solidFill>
                  <a:schemeClr val="bg1"/>
                </a:solidFill>
                <a:latin typeface="Aptos" panose="020B0004020202020204" pitchFamily="34" charset="0"/>
                <a:cs typeface="Arial Nova Light" panose="020F0302020204030204" pitchFamily="34" charset="0"/>
              </a:endParaRPr>
            </a:p>
            <a:p>
              <a:pPr algn="ctr" defTabSz="1097236">
                <a:lnSpc>
                  <a:spcPct val="100000"/>
                </a:lnSpc>
              </a:pPr>
              <a:endParaRPr lang="en-US" sz="1400" b="0" spc="30">
                <a:solidFill>
                  <a:schemeClr val="bg1"/>
                </a:solidFill>
                <a:latin typeface="Aptos" panose="020B0004020202020204" pitchFamily="34" charset="0"/>
                <a:cs typeface="Arial Nova Light" panose="020F0302020204030204" pitchFamily="34" charset="0"/>
              </a:endParaRPr>
            </a:p>
          </p:txBody>
        </p:sp>
      </p:grpSp>
      <p:grpSp>
        <p:nvGrpSpPr>
          <p:cNvPr id="27" name="Group 26">
            <a:extLst>
              <a:ext uri="{FF2B5EF4-FFF2-40B4-BE49-F238E27FC236}">
                <a16:creationId xmlns:a16="http://schemas.microsoft.com/office/drawing/2014/main" id="{4BF7020B-EE88-4FA6-FB45-255354260411}"/>
              </a:ext>
            </a:extLst>
          </p:cNvPr>
          <p:cNvGrpSpPr/>
          <p:nvPr/>
        </p:nvGrpSpPr>
        <p:grpSpPr>
          <a:xfrm>
            <a:off x="3841584" y="1819745"/>
            <a:ext cx="2366116" cy="928937"/>
            <a:chOff x="3320431" y="1774589"/>
            <a:chExt cx="2366116" cy="928937"/>
          </a:xfrm>
        </p:grpSpPr>
        <p:sp>
          <p:nvSpPr>
            <p:cNvPr id="43" name="Title 2">
              <a:extLst>
                <a:ext uri="{FF2B5EF4-FFF2-40B4-BE49-F238E27FC236}">
                  <a16:creationId xmlns:a16="http://schemas.microsoft.com/office/drawing/2014/main" id="{4CC84407-41C9-2580-F2B0-5665AB6122C1}"/>
                </a:ext>
              </a:extLst>
            </p:cNvPr>
            <p:cNvSpPr txBox="1">
              <a:spLocks/>
            </p:cNvSpPr>
            <p:nvPr/>
          </p:nvSpPr>
          <p:spPr>
            <a:xfrm>
              <a:off x="3788025" y="1774589"/>
              <a:ext cx="1430926" cy="447199"/>
            </a:xfrm>
            <a:prstGeom prst="rect">
              <a:avLst/>
            </a:prstGeom>
          </p:spPr>
          <p:txBody>
            <a:bodyPr vert="horz" lIns="0" tIns="0" rIns="0" bIns="0" rtlCol="0" anchor="t" anchorCtr="0">
              <a:noAutofit/>
            </a:bodyPr>
            <a:lstStyle>
              <a:lvl1pPr algn="l" defTabSz="1097280" rtl="0" eaLnBrk="1" latinLnBrk="0" hangingPunct="1">
                <a:lnSpc>
                  <a:spcPct val="90000"/>
                </a:lnSpc>
                <a:spcBef>
                  <a:spcPct val="0"/>
                </a:spcBef>
                <a:buNone/>
                <a:defRPr sz="3840" b="1" i="0" kern="1200" spc="120" baseline="0">
                  <a:solidFill>
                    <a:schemeClr val="accent1"/>
                  </a:solidFill>
                  <a:latin typeface="Arial Nova" panose="020B0504020202020204" pitchFamily="34" charset="0"/>
                  <a:ea typeface="+mj-ea"/>
                  <a:cs typeface="+mj-cs"/>
                </a:defRPr>
              </a:lvl1pPr>
            </a:lstStyle>
            <a:p>
              <a:pPr algn="ctr" defTabSz="1097236"/>
              <a:r>
                <a:rPr lang="en-US" sz="3600">
                  <a:solidFill>
                    <a:schemeClr val="bg1"/>
                  </a:solidFill>
                  <a:effectLst/>
                  <a:latin typeface="Aptos" panose="020B0004020202020204" pitchFamily="34" charset="0"/>
                </a:rPr>
                <a:t>77</a:t>
              </a:r>
              <a:endParaRPr lang="en-IL" sz="3600">
                <a:solidFill>
                  <a:schemeClr val="bg1"/>
                </a:solidFill>
                <a:effectLst/>
                <a:latin typeface="Aptos" panose="020B0004020202020204" pitchFamily="34" charset="0"/>
              </a:endParaRPr>
            </a:p>
          </p:txBody>
        </p:sp>
        <p:sp>
          <p:nvSpPr>
            <p:cNvPr id="44" name="Title 2">
              <a:extLst>
                <a:ext uri="{FF2B5EF4-FFF2-40B4-BE49-F238E27FC236}">
                  <a16:creationId xmlns:a16="http://schemas.microsoft.com/office/drawing/2014/main" id="{35C371D9-4A29-CAF0-CBAD-832DD10AD20E}"/>
                </a:ext>
              </a:extLst>
            </p:cNvPr>
            <p:cNvSpPr txBox="1">
              <a:spLocks/>
            </p:cNvSpPr>
            <p:nvPr/>
          </p:nvSpPr>
          <p:spPr>
            <a:xfrm>
              <a:off x="3320431" y="2327091"/>
              <a:ext cx="2366116" cy="376435"/>
            </a:xfrm>
            <a:prstGeom prst="rect">
              <a:avLst/>
            </a:prstGeom>
          </p:spPr>
          <p:txBody>
            <a:bodyPr vert="horz" lIns="0" tIns="0" rIns="0" bIns="0" rtlCol="0" anchor="t" anchorCtr="0">
              <a:noAutofit/>
            </a:bodyPr>
            <a:lstStyle>
              <a:lvl1pPr algn="l" defTabSz="1097280" rtl="0" eaLnBrk="1" latinLnBrk="0" hangingPunct="1">
                <a:lnSpc>
                  <a:spcPct val="90000"/>
                </a:lnSpc>
                <a:spcBef>
                  <a:spcPct val="0"/>
                </a:spcBef>
                <a:buNone/>
                <a:defRPr sz="3840" b="1" i="0" kern="1200" spc="120" baseline="0">
                  <a:solidFill>
                    <a:schemeClr val="accent1"/>
                  </a:solidFill>
                  <a:latin typeface="Arial Nova" panose="020B0504020202020204" pitchFamily="34" charset="0"/>
                  <a:ea typeface="+mj-ea"/>
                  <a:cs typeface="+mj-cs"/>
                </a:defRPr>
              </a:lvl1pPr>
            </a:lstStyle>
            <a:p>
              <a:pPr algn="ctr" defTabSz="1097236">
                <a:lnSpc>
                  <a:spcPct val="100000"/>
                </a:lnSpc>
              </a:pPr>
              <a:r>
                <a:rPr lang="en-US" sz="1400" b="0" spc="30">
                  <a:solidFill>
                    <a:schemeClr val="bg1"/>
                  </a:solidFill>
                  <a:latin typeface="Aptos" panose="020B0004020202020204" pitchFamily="34" charset="0"/>
                  <a:cs typeface="Arial Nova Light" panose="020F0302020204030204" pitchFamily="34" charset="0"/>
                </a:rPr>
                <a:t>Customers with $500K+ ARR</a:t>
              </a:r>
            </a:p>
            <a:p>
              <a:pPr algn="ctr" defTabSz="1097236">
                <a:lnSpc>
                  <a:spcPct val="100000"/>
                </a:lnSpc>
              </a:pPr>
              <a:endParaRPr lang="en-US" sz="1400" b="0" spc="30">
                <a:solidFill>
                  <a:schemeClr val="bg1"/>
                </a:solidFill>
                <a:latin typeface="Aptos" panose="020B0004020202020204" pitchFamily="34" charset="0"/>
                <a:cs typeface="Arial Nova Light" panose="020F0302020204030204" pitchFamily="34" charset="0"/>
              </a:endParaRPr>
            </a:p>
            <a:p>
              <a:pPr algn="ctr" defTabSz="1097236">
                <a:lnSpc>
                  <a:spcPct val="100000"/>
                </a:lnSpc>
              </a:pPr>
              <a:endParaRPr lang="en-US" sz="1400" b="0" spc="30">
                <a:solidFill>
                  <a:schemeClr val="bg1"/>
                </a:solidFill>
                <a:latin typeface="Aptos" panose="020B0004020202020204" pitchFamily="34" charset="0"/>
                <a:cs typeface="Arial Nova Light" panose="020F0302020204030204" pitchFamily="34" charset="0"/>
              </a:endParaRPr>
            </a:p>
          </p:txBody>
        </p:sp>
      </p:grpSp>
      <p:pic>
        <p:nvPicPr>
          <p:cNvPr id="4" name="Graphic 3">
            <a:extLst>
              <a:ext uri="{FF2B5EF4-FFF2-40B4-BE49-F238E27FC236}">
                <a16:creationId xmlns:a16="http://schemas.microsoft.com/office/drawing/2014/main" id="{8771A3F8-8274-5538-2E4F-E20322FFA44F}"/>
              </a:ext>
            </a:extLst>
          </p:cNvPr>
          <p:cNvPicPr>
            <a:picLocks noChangeAspect="1"/>
          </p:cNvPicPr>
          <p:nvPr/>
        </p:nvPicPr>
        <p:blipFill>
          <a:blip r:embed="rId39">
            <a:extLst>
              <a:ext uri="{28A0092B-C50C-407E-A947-70E740481C1C}">
                <a14:useLocalDpi xmlns:a14="http://schemas.microsoft.com/office/drawing/2010/main" val="0"/>
              </a:ext>
              <a:ext uri="{96DAC541-7B7A-43D3-8B79-37D633B846F1}">
                <asvg:svgBlip xmlns:asvg="http://schemas.microsoft.com/office/drawing/2016/SVG/main" r:embed="rId40"/>
              </a:ext>
            </a:extLst>
          </a:blip>
          <a:stretch>
            <a:fillRect/>
          </a:stretch>
        </p:blipFill>
        <p:spPr>
          <a:xfrm>
            <a:off x="9561994" y="3771302"/>
            <a:ext cx="363496" cy="747319"/>
          </a:xfrm>
          <a:prstGeom prst="rect">
            <a:avLst/>
          </a:prstGeom>
        </p:spPr>
      </p:pic>
    </p:spTree>
    <p:extLst>
      <p:ext uri="{BB962C8B-B14F-4D97-AF65-F5344CB8AC3E}">
        <p14:creationId xmlns:p14="http://schemas.microsoft.com/office/powerpoint/2010/main" val="21271167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1B6A86F8-5252-1C5F-5154-834F371F910B}"/>
              </a:ext>
            </a:extLst>
          </p:cNvPr>
          <p:cNvGrpSpPr/>
          <p:nvPr/>
        </p:nvGrpSpPr>
        <p:grpSpPr>
          <a:xfrm>
            <a:off x="579792" y="3316660"/>
            <a:ext cx="13375183" cy="4167034"/>
            <a:chOff x="579792" y="3316660"/>
            <a:chExt cx="13387334" cy="4167034"/>
          </a:xfrm>
          <a:solidFill>
            <a:schemeClr val="bg2">
              <a:alpha val="22000"/>
            </a:schemeClr>
          </a:solidFill>
        </p:grpSpPr>
        <p:sp>
          <p:nvSpPr>
            <p:cNvPr id="15" name="Rectangle: Rounded Corners 7">
              <a:extLst>
                <a:ext uri="{FF2B5EF4-FFF2-40B4-BE49-F238E27FC236}">
                  <a16:creationId xmlns:a16="http://schemas.microsoft.com/office/drawing/2014/main" id="{44A9F767-5456-E948-1D99-3A41FBF83151}"/>
                </a:ext>
              </a:extLst>
            </p:cNvPr>
            <p:cNvSpPr/>
            <p:nvPr/>
          </p:nvSpPr>
          <p:spPr>
            <a:xfrm>
              <a:off x="11507436" y="6353371"/>
              <a:ext cx="2459690" cy="1130323"/>
            </a:xfrm>
            <a:prstGeom prst="roundRect">
              <a:avLst>
                <a:gd name="adj" fmla="val 7990"/>
              </a:avLst>
            </a:prstGeom>
            <a:grp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6" name="Rectangle: Rounded Corners 7">
              <a:extLst>
                <a:ext uri="{FF2B5EF4-FFF2-40B4-BE49-F238E27FC236}">
                  <a16:creationId xmlns:a16="http://schemas.microsoft.com/office/drawing/2014/main" id="{56C16F43-8B09-AE66-753D-603833C1C04B}"/>
                </a:ext>
              </a:extLst>
            </p:cNvPr>
            <p:cNvSpPr/>
            <p:nvPr/>
          </p:nvSpPr>
          <p:spPr>
            <a:xfrm>
              <a:off x="11507436" y="3316660"/>
              <a:ext cx="2459690" cy="1130323"/>
            </a:xfrm>
            <a:prstGeom prst="roundRect">
              <a:avLst>
                <a:gd name="adj" fmla="val 7990"/>
              </a:avLst>
            </a:prstGeom>
            <a:grp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6" name="Rectangle: Rounded Corners 7">
              <a:extLst>
                <a:ext uri="{FF2B5EF4-FFF2-40B4-BE49-F238E27FC236}">
                  <a16:creationId xmlns:a16="http://schemas.microsoft.com/office/drawing/2014/main" id="{7B3819E5-95D0-9CAF-6BAF-ACA8EE53FA0B}"/>
                </a:ext>
              </a:extLst>
            </p:cNvPr>
            <p:cNvSpPr/>
            <p:nvPr/>
          </p:nvSpPr>
          <p:spPr>
            <a:xfrm>
              <a:off x="8775525" y="6353371"/>
              <a:ext cx="2459690" cy="1130323"/>
            </a:xfrm>
            <a:prstGeom prst="roundRect">
              <a:avLst>
                <a:gd name="adj" fmla="val 7990"/>
              </a:avLst>
            </a:prstGeom>
            <a:grp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2" name="Rectangle: Rounded Corners 7">
              <a:extLst>
                <a:ext uri="{FF2B5EF4-FFF2-40B4-BE49-F238E27FC236}">
                  <a16:creationId xmlns:a16="http://schemas.microsoft.com/office/drawing/2014/main" id="{B1A5536C-112C-DA92-D790-0EF79464E06A}"/>
                </a:ext>
              </a:extLst>
            </p:cNvPr>
            <p:cNvSpPr/>
            <p:nvPr/>
          </p:nvSpPr>
          <p:spPr>
            <a:xfrm>
              <a:off x="6043614" y="6353371"/>
              <a:ext cx="2459690" cy="1130323"/>
            </a:xfrm>
            <a:prstGeom prst="roundRect">
              <a:avLst>
                <a:gd name="adj" fmla="val 7990"/>
              </a:avLst>
            </a:prstGeom>
            <a:grp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3" name="Rectangle: Rounded Corners 7">
              <a:extLst>
                <a:ext uri="{FF2B5EF4-FFF2-40B4-BE49-F238E27FC236}">
                  <a16:creationId xmlns:a16="http://schemas.microsoft.com/office/drawing/2014/main" id="{31A6F7D7-342B-81DB-8D62-A2BF4BB21C8D}"/>
                </a:ext>
              </a:extLst>
            </p:cNvPr>
            <p:cNvSpPr/>
            <p:nvPr/>
          </p:nvSpPr>
          <p:spPr>
            <a:xfrm>
              <a:off x="3311703" y="6353371"/>
              <a:ext cx="2459690" cy="1130323"/>
            </a:xfrm>
            <a:prstGeom prst="roundRect">
              <a:avLst>
                <a:gd name="adj" fmla="val 7990"/>
              </a:avLst>
            </a:prstGeom>
            <a:grp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4" name="Rectangle: Rounded Corners 7">
              <a:extLst>
                <a:ext uri="{FF2B5EF4-FFF2-40B4-BE49-F238E27FC236}">
                  <a16:creationId xmlns:a16="http://schemas.microsoft.com/office/drawing/2014/main" id="{D5671DDA-F908-19E6-4D23-C5C2EF138BEA}"/>
                </a:ext>
              </a:extLst>
            </p:cNvPr>
            <p:cNvSpPr/>
            <p:nvPr/>
          </p:nvSpPr>
          <p:spPr>
            <a:xfrm>
              <a:off x="579792" y="6353371"/>
              <a:ext cx="2459690" cy="1130323"/>
            </a:xfrm>
            <a:prstGeom prst="roundRect">
              <a:avLst>
                <a:gd name="adj" fmla="val 7990"/>
              </a:avLst>
            </a:prstGeom>
            <a:grp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4" name="Rectangle: Rounded Corners 7">
              <a:extLst>
                <a:ext uri="{FF2B5EF4-FFF2-40B4-BE49-F238E27FC236}">
                  <a16:creationId xmlns:a16="http://schemas.microsoft.com/office/drawing/2014/main" id="{E24B37FD-9F2C-CC50-2E43-3E0643FA326B}"/>
                </a:ext>
              </a:extLst>
            </p:cNvPr>
            <p:cNvSpPr/>
            <p:nvPr/>
          </p:nvSpPr>
          <p:spPr>
            <a:xfrm>
              <a:off x="8775525" y="3316660"/>
              <a:ext cx="2459690" cy="1130323"/>
            </a:xfrm>
            <a:prstGeom prst="roundRect">
              <a:avLst>
                <a:gd name="adj" fmla="val 7990"/>
              </a:avLst>
            </a:prstGeom>
            <a:grp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5" name="Rectangle: Rounded Corners 7">
              <a:extLst>
                <a:ext uri="{FF2B5EF4-FFF2-40B4-BE49-F238E27FC236}">
                  <a16:creationId xmlns:a16="http://schemas.microsoft.com/office/drawing/2014/main" id="{7E14384A-24EF-E046-DBD8-A7E057DDB78E}"/>
                </a:ext>
              </a:extLst>
            </p:cNvPr>
            <p:cNvSpPr/>
            <p:nvPr/>
          </p:nvSpPr>
          <p:spPr>
            <a:xfrm>
              <a:off x="6043614" y="3316660"/>
              <a:ext cx="2459690" cy="1130323"/>
            </a:xfrm>
            <a:prstGeom prst="roundRect">
              <a:avLst>
                <a:gd name="adj" fmla="val 7990"/>
              </a:avLst>
            </a:prstGeom>
            <a:grp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3" name="Rectangle: Rounded Corners 7">
              <a:extLst>
                <a:ext uri="{FF2B5EF4-FFF2-40B4-BE49-F238E27FC236}">
                  <a16:creationId xmlns:a16="http://schemas.microsoft.com/office/drawing/2014/main" id="{3C10BB1D-7E72-F35F-D45C-804F701634AD}"/>
                </a:ext>
              </a:extLst>
            </p:cNvPr>
            <p:cNvSpPr/>
            <p:nvPr/>
          </p:nvSpPr>
          <p:spPr>
            <a:xfrm>
              <a:off x="3311703" y="3316660"/>
              <a:ext cx="2459690" cy="1130323"/>
            </a:xfrm>
            <a:prstGeom prst="roundRect">
              <a:avLst>
                <a:gd name="adj" fmla="val 7990"/>
              </a:avLst>
            </a:prstGeom>
            <a:grp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 name="Rectangle: Rounded Corners 7">
              <a:extLst>
                <a:ext uri="{FF2B5EF4-FFF2-40B4-BE49-F238E27FC236}">
                  <a16:creationId xmlns:a16="http://schemas.microsoft.com/office/drawing/2014/main" id="{8C7452B9-A6EF-3861-47A7-BD1E637E8C31}"/>
                </a:ext>
              </a:extLst>
            </p:cNvPr>
            <p:cNvSpPr/>
            <p:nvPr/>
          </p:nvSpPr>
          <p:spPr>
            <a:xfrm>
              <a:off x="579792" y="3316660"/>
              <a:ext cx="2459690" cy="1130323"/>
            </a:xfrm>
            <a:prstGeom prst="roundRect">
              <a:avLst>
                <a:gd name="adj" fmla="val 7990"/>
              </a:avLst>
            </a:prstGeom>
            <a:grp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grpSp>
      <p:grpSp>
        <p:nvGrpSpPr>
          <p:cNvPr id="159" name="Group 158">
            <a:extLst>
              <a:ext uri="{FF2B5EF4-FFF2-40B4-BE49-F238E27FC236}">
                <a16:creationId xmlns:a16="http://schemas.microsoft.com/office/drawing/2014/main" id="{1CC97334-916A-D156-C6AF-E5FACF300BEA}"/>
              </a:ext>
            </a:extLst>
          </p:cNvPr>
          <p:cNvGrpSpPr/>
          <p:nvPr/>
        </p:nvGrpSpPr>
        <p:grpSpPr>
          <a:xfrm>
            <a:off x="11495285" y="4678536"/>
            <a:ext cx="2459690" cy="2797655"/>
            <a:chOff x="3969448" y="2443232"/>
            <a:chExt cx="5282503" cy="4427468"/>
          </a:xfrm>
        </p:grpSpPr>
        <p:sp>
          <p:nvSpPr>
            <p:cNvPr id="160" name="Rectangle: Rounded Corners 6">
              <a:extLst>
                <a:ext uri="{FF2B5EF4-FFF2-40B4-BE49-F238E27FC236}">
                  <a16:creationId xmlns:a16="http://schemas.microsoft.com/office/drawing/2014/main" id="{B347DB8A-80A9-410C-A5AE-5A61BE3F63AE}"/>
                </a:ext>
              </a:extLst>
            </p:cNvPr>
            <p:cNvSpPr/>
            <p:nvPr/>
          </p:nvSpPr>
          <p:spPr>
            <a:xfrm>
              <a:off x="3969448" y="2443232"/>
              <a:ext cx="5282503" cy="4427468"/>
            </a:xfrm>
            <a:prstGeom prst="roundRect">
              <a:avLst>
                <a:gd name="adj" fmla="val 4661"/>
              </a:avLst>
            </a:prstGeom>
            <a:solidFill>
              <a:srgbClr val="474D7B">
                <a:alpha val="25000"/>
              </a:srgbClr>
            </a:solidFill>
            <a:ln>
              <a:gradFill flip="none" rotWithShape="1">
                <a:gsLst>
                  <a:gs pos="84000">
                    <a:schemeClr val="bg1">
                      <a:alpha val="0"/>
                    </a:schemeClr>
                  </a:gs>
                  <a:gs pos="100000">
                    <a:schemeClr val="bg1">
                      <a:alpha val="10000"/>
                    </a:schemeClr>
                  </a:gs>
                </a:gsLst>
                <a:lin ang="18900000" scaled="1"/>
                <a:tileRect/>
              </a:gradFill>
            </a:ln>
            <a:effectLst/>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61" name="Rectangle: Rounded Corners 7">
              <a:extLst>
                <a:ext uri="{FF2B5EF4-FFF2-40B4-BE49-F238E27FC236}">
                  <a16:creationId xmlns:a16="http://schemas.microsoft.com/office/drawing/2014/main" id="{D0847B6A-4129-FF7F-D3F2-24A0770A8D4C}"/>
                </a:ext>
              </a:extLst>
            </p:cNvPr>
            <p:cNvSpPr/>
            <p:nvPr/>
          </p:nvSpPr>
          <p:spPr>
            <a:xfrm>
              <a:off x="3969448" y="2443232"/>
              <a:ext cx="5282503" cy="4427468"/>
            </a:xfrm>
            <a:prstGeom prst="roundRect">
              <a:avLst>
                <a:gd name="adj" fmla="val 4661"/>
              </a:avLst>
            </a:prstGeom>
            <a:gradFill flip="none" rotWithShape="1">
              <a:gsLst>
                <a:gs pos="100000">
                  <a:srgbClr val="C5E0FF">
                    <a:alpha val="16000"/>
                  </a:srgbClr>
                </a:gs>
                <a:gs pos="0">
                  <a:srgbClr val="C5E0FF">
                    <a:lumMod val="100000"/>
                    <a:alpha val="0"/>
                  </a:srgbClr>
                </a:gs>
              </a:gsLst>
              <a:path path="circle">
                <a:fillToRect l="100000" t="100000"/>
              </a:path>
              <a:tileRect r="-100000" b="-100000"/>
            </a:gradFill>
            <a:ln>
              <a:solidFill>
                <a:srgbClr val="FFFFFF">
                  <a:alpha val="9000"/>
                </a:srgbClr>
              </a:solidFill>
            </a:ln>
            <a:effectLst/>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62" name="Rectangle: Rounded Corners 8">
              <a:extLst>
                <a:ext uri="{FF2B5EF4-FFF2-40B4-BE49-F238E27FC236}">
                  <a16:creationId xmlns:a16="http://schemas.microsoft.com/office/drawing/2014/main" id="{30123272-97FC-372B-5EDF-EE4BA6B29294}"/>
                </a:ext>
              </a:extLst>
            </p:cNvPr>
            <p:cNvSpPr/>
            <p:nvPr/>
          </p:nvSpPr>
          <p:spPr>
            <a:xfrm>
              <a:off x="3969448" y="2443232"/>
              <a:ext cx="5282503" cy="4427468"/>
            </a:xfrm>
            <a:prstGeom prst="roundRect">
              <a:avLst>
                <a:gd name="adj" fmla="val 4661"/>
              </a:avLst>
            </a:prstGeom>
            <a:noFill/>
            <a:ln>
              <a:gradFill flip="none" rotWithShape="1">
                <a:gsLst>
                  <a:gs pos="78000">
                    <a:schemeClr val="bg1">
                      <a:alpha val="0"/>
                    </a:schemeClr>
                  </a:gs>
                  <a:gs pos="100000">
                    <a:schemeClr val="bg1">
                      <a:alpha val="13000"/>
                    </a:schemeClr>
                  </a:gs>
                </a:gsLst>
                <a:lin ang="600000" scaled="0"/>
                <a:tileRect/>
              </a:gra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63" name="Rectangle: Rounded Corners 12">
              <a:extLst>
                <a:ext uri="{FF2B5EF4-FFF2-40B4-BE49-F238E27FC236}">
                  <a16:creationId xmlns:a16="http://schemas.microsoft.com/office/drawing/2014/main" id="{1421F457-E9E9-3263-B727-4FDFC84A4A65}"/>
                </a:ext>
              </a:extLst>
            </p:cNvPr>
            <p:cNvSpPr/>
            <p:nvPr/>
          </p:nvSpPr>
          <p:spPr>
            <a:xfrm>
              <a:off x="3969448" y="2443232"/>
              <a:ext cx="5282503" cy="4427468"/>
            </a:xfrm>
            <a:prstGeom prst="roundRect">
              <a:avLst>
                <a:gd name="adj" fmla="val 4661"/>
              </a:avLst>
            </a:prstGeom>
            <a:noFill/>
            <a:ln>
              <a:gradFill flip="none" rotWithShape="1">
                <a:gsLst>
                  <a:gs pos="0">
                    <a:schemeClr val="bg1">
                      <a:alpha val="15000"/>
                    </a:schemeClr>
                  </a:gs>
                  <a:gs pos="47000">
                    <a:schemeClr val="bg1">
                      <a:alpha val="0"/>
                    </a:schemeClr>
                  </a:gs>
                </a:gsLst>
                <a:lin ang="27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grpSp>
      <p:grpSp>
        <p:nvGrpSpPr>
          <p:cNvPr id="47" name="Group 46">
            <a:extLst>
              <a:ext uri="{FF2B5EF4-FFF2-40B4-BE49-F238E27FC236}">
                <a16:creationId xmlns:a16="http://schemas.microsoft.com/office/drawing/2014/main" id="{D29D8139-50B8-ADED-376C-7776CE9D1A9B}"/>
              </a:ext>
            </a:extLst>
          </p:cNvPr>
          <p:cNvGrpSpPr/>
          <p:nvPr/>
        </p:nvGrpSpPr>
        <p:grpSpPr>
          <a:xfrm>
            <a:off x="11495285" y="1641826"/>
            <a:ext cx="2459690" cy="2797655"/>
            <a:chOff x="3969448" y="2443232"/>
            <a:chExt cx="5282503" cy="4427468"/>
          </a:xfrm>
        </p:grpSpPr>
        <p:sp>
          <p:nvSpPr>
            <p:cNvPr id="48" name="Rectangle: Rounded Corners 6">
              <a:extLst>
                <a:ext uri="{FF2B5EF4-FFF2-40B4-BE49-F238E27FC236}">
                  <a16:creationId xmlns:a16="http://schemas.microsoft.com/office/drawing/2014/main" id="{7724AE8D-E4ED-B253-B206-FAB52AEF8D23}"/>
                </a:ext>
              </a:extLst>
            </p:cNvPr>
            <p:cNvSpPr/>
            <p:nvPr/>
          </p:nvSpPr>
          <p:spPr>
            <a:xfrm>
              <a:off x="3969448" y="2443232"/>
              <a:ext cx="5282503" cy="4427468"/>
            </a:xfrm>
            <a:prstGeom prst="roundRect">
              <a:avLst>
                <a:gd name="adj" fmla="val 4661"/>
              </a:avLst>
            </a:prstGeom>
            <a:solidFill>
              <a:srgbClr val="474D7B">
                <a:alpha val="25000"/>
              </a:srgbClr>
            </a:solidFill>
            <a:ln>
              <a:gradFill flip="none" rotWithShape="1">
                <a:gsLst>
                  <a:gs pos="84000">
                    <a:schemeClr val="bg1">
                      <a:alpha val="0"/>
                    </a:schemeClr>
                  </a:gs>
                  <a:gs pos="100000">
                    <a:schemeClr val="bg1">
                      <a:alpha val="10000"/>
                    </a:schemeClr>
                  </a:gs>
                </a:gsLst>
                <a:lin ang="18900000" scaled="1"/>
                <a:tileRect/>
              </a:gradFill>
            </a:ln>
            <a:effectLst/>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49" name="Rectangle: Rounded Corners 7">
              <a:extLst>
                <a:ext uri="{FF2B5EF4-FFF2-40B4-BE49-F238E27FC236}">
                  <a16:creationId xmlns:a16="http://schemas.microsoft.com/office/drawing/2014/main" id="{504F8714-8FC8-FA88-BB2D-7D19710DA308}"/>
                </a:ext>
              </a:extLst>
            </p:cNvPr>
            <p:cNvSpPr/>
            <p:nvPr/>
          </p:nvSpPr>
          <p:spPr>
            <a:xfrm>
              <a:off x="3969448" y="2443232"/>
              <a:ext cx="5282503" cy="4427468"/>
            </a:xfrm>
            <a:prstGeom prst="roundRect">
              <a:avLst>
                <a:gd name="adj" fmla="val 4661"/>
              </a:avLst>
            </a:prstGeom>
            <a:gradFill flip="none" rotWithShape="1">
              <a:gsLst>
                <a:gs pos="100000">
                  <a:srgbClr val="C5E0FF">
                    <a:alpha val="16000"/>
                  </a:srgbClr>
                </a:gs>
                <a:gs pos="0">
                  <a:srgbClr val="C5E0FF">
                    <a:lumMod val="100000"/>
                    <a:alpha val="0"/>
                  </a:srgbClr>
                </a:gs>
              </a:gsLst>
              <a:path path="circle">
                <a:fillToRect l="100000" t="100000"/>
              </a:path>
              <a:tileRect r="-100000" b="-100000"/>
            </a:gradFill>
            <a:ln>
              <a:solidFill>
                <a:srgbClr val="FFFFFF">
                  <a:alpha val="9000"/>
                </a:srgbClr>
              </a:solidFill>
            </a:ln>
            <a:effectLst/>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50" name="Rectangle: Rounded Corners 8">
              <a:extLst>
                <a:ext uri="{FF2B5EF4-FFF2-40B4-BE49-F238E27FC236}">
                  <a16:creationId xmlns:a16="http://schemas.microsoft.com/office/drawing/2014/main" id="{449CB585-3357-779A-6725-6317B2DAAB0F}"/>
                </a:ext>
              </a:extLst>
            </p:cNvPr>
            <p:cNvSpPr/>
            <p:nvPr/>
          </p:nvSpPr>
          <p:spPr>
            <a:xfrm>
              <a:off x="3969448" y="2443232"/>
              <a:ext cx="5282503" cy="4427468"/>
            </a:xfrm>
            <a:prstGeom prst="roundRect">
              <a:avLst>
                <a:gd name="adj" fmla="val 4661"/>
              </a:avLst>
            </a:prstGeom>
            <a:noFill/>
            <a:ln>
              <a:gradFill flip="none" rotWithShape="1">
                <a:gsLst>
                  <a:gs pos="78000">
                    <a:schemeClr val="bg1">
                      <a:alpha val="0"/>
                    </a:schemeClr>
                  </a:gs>
                  <a:gs pos="100000">
                    <a:schemeClr val="bg1">
                      <a:alpha val="13000"/>
                    </a:schemeClr>
                  </a:gs>
                </a:gsLst>
                <a:lin ang="600000" scaled="0"/>
                <a:tileRect/>
              </a:gra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51" name="Rectangle: Rounded Corners 12">
              <a:extLst>
                <a:ext uri="{FF2B5EF4-FFF2-40B4-BE49-F238E27FC236}">
                  <a16:creationId xmlns:a16="http://schemas.microsoft.com/office/drawing/2014/main" id="{DB16EDC9-AC8A-1176-D513-BF9EC27DAD80}"/>
                </a:ext>
              </a:extLst>
            </p:cNvPr>
            <p:cNvSpPr/>
            <p:nvPr/>
          </p:nvSpPr>
          <p:spPr>
            <a:xfrm>
              <a:off x="3969448" y="2443232"/>
              <a:ext cx="5282503" cy="4427468"/>
            </a:xfrm>
            <a:prstGeom prst="roundRect">
              <a:avLst>
                <a:gd name="adj" fmla="val 4661"/>
              </a:avLst>
            </a:prstGeom>
            <a:noFill/>
            <a:ln>
              <a:gradFill flip="none" rotWithShape="1">
                <a:gsLst>
                  <a:gs pos="0">
                    <a:schemeClr val="bg1">
                      <a:alpha val="15000"/>
                    </a:schemeClr>
                  </a:gs>
                  <a:gs pos="47000">
                    <a:schemeClr val="bg1">
                      <a:alpha val="0"/>
                    </a:schemeClr>
                  </a:gs>
                </a:gsLst>
                <a:lin ang="27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grpSp>
      <p:grpSp>
        <p:nvGrpSpPr>
          <p:cNvPr id="142" name="Group 141">
            <a:extLst>
              <a:ext uri="{FF2B5EF4-FFF2-40B4-BE49-F238E27FC236}">
                <a16:creationId xmlns:a16="http://schemas.microsoft.com/office/drawing/2014/main" id="{F66E6B6E-0169-FB13-E46E-FDD60FB80756}"/>
              </a:ext>
            </a:extLst>
          </p:cNvPr>
          <p:cNvGrpSpPr/>
          <p:nvPr/>
        </p:nvGrpSpPr>
        <p:grpSpPr>
          <a:xfrm>
            <a:off x="3299552" y="4678536"/>
            <a:ext cx="2459690" cy="2797655"/>
            <a:chOff x="3969448" y="2443232"/>
            <a:chExt cx="5282503" cy="4427468"/>
          </a:xfrm>
        </p:grpSpPr>
        <p:sp>
          <p:nvSpPr>
            <p:cNvPr id="143" name="Rectangle: Rounded Corners 6">
              <a:extLst>
                <a:ext uri="{FF2B5EF4-FFF2-40B4-BE49-F238E27FC236}">
                  <a16:creationId xmlns:a16="http://schemas.microsoft.com/office/drawing/2014/main" id="{E4F80CF7-636D-3E49-7098-B28F25539314}"/>
                </a:ext>
              </a:extLst>
            </p:cNvPr>
            <p:cNvSpPr/>
            <p:nvPr/>
          </p:nvSpPr>
          <p:spPr>
            <a:xfrm>
              <a:off x="3969448" y="2443232"/>
              <a:ext cx="5282503" cy="4427468"/>
            </a:xfrm>
            <a:prstGeom prst="roundRect">
              <a:avLst>
                <a:gd name="adj" fmla="val 4661"/>
              </a:avLst>
            </a:prstGeom>
            <a:solidFill>
              <a:srgbClr val="474D7B">
                <a:alpha val="25000"/>
              </a:srgbClr>
            </a:solidFill>
            <a:ln>
              <a:gradFill flip="none" rotWithShape="1">
                <a:gsLst>
                  <a:gs pos="84000">
                    <a:schemeClr val="bg1">
                      <a:alpha val="0"/>
                    </a:schemeClr>
                  </a:gs>
                  <a:gs pos="100000">
                    <a:schemeClr val="bg1">
                      <a:alpha val="10000"/>
                    </a:schemeClr>
                  </a:gs>
                </a:gsLst>
                <a:lin ang="18900000" scaled="1"/>
                <a:tileRect/>
              </a:gradFill>
            </a:ln>
            <a:effectLst/>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44" name="Rectangle: Rounded Corners 7">
              <a:extLst>
                <a:ext uri="{FF2B5EF4-FFF2-40B4-BE49-F238E27FC236}">
                  <a16:creationId xmlns:a16="http://schemas.microsoft.com/office/drawing/2014/main" id="{4C6FC0AC-86FA-CA59-3D6C-1457160379B8}"/>
                </a:ext>
              </a:extLst>
            </p:cNvPr>
            <p:cNvSpPr/>
            <p:nvPr/>
          </p:nvSpPr>
          <p:spPr>
            <a:xfrm>
              <a:off x="3969448" y="2443232"/>
              <a:ext cx="5282503" cy="4427468"/>
            </a:xfrm>
            <a:prstGeom prst="roundRect">
              <a:avLst>
                <a:gd name="adj" fmla="val 4661"/>
              </a:avLst>
            </a:prstGeom>
            <a:gradFill flip="none" rotWithShape="1">
              <a:gsLst>
                <a:gs pos="100000">
                  <a:srgbClr val="C5E0FF">
                    <a:alpha val="16000"/>
                  </a:srgbClr>
                </a:gs>
                <a:gs pos="0">
                  <a:srgbClr val="C5E0FF">
                    <a:lumMod val="100000"/>
                    <a:alpha val="0"/>
                  </a:srgbClr>
                </a:gs>
              </a:gsLst>
              <a:path path="circle">
                <a:fillToRect l="100000" t="100000"/>
              </a:path>
              <a:tileRect r="-100000" b="-100000"/>
            </a:gradFill>
            <a:ln>
              <a:solidFill>
                <a:srgbClr val="FFFFFF">
                  <a:alpha val="9000"/>
                </a:srgbClr>
              </a:solidFill>
            </a:ln>
            <a:effectLst/>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45" name="Rectangle: Rounded Corners 8">
              <a:extLst>
                <a:ext uri="{FF2B5EF4-FFF2-40B4-BE49-F238E27FC236}">
                  <a16:creationId xmlns:a16="http://schemas.microsoft.com/office/drawing/2014/main" id="{B75D87F1-D620-7ECB-B065-8DE13B504B3E}"/>
                </a:ext>
              </a:extLst>
            </p:cNvPr>
            <p:cNvSpPr/>
            <p:nvPr/>
          </p:nvSpPr>
          <p:spPr>
            <a:xfrm>
              <a:off x="3969448" y="2443232"/>
              <a:ext cx="5282503" cy="4427468"/>
            </a:xfrm>
            <a:prstGeom prst="roundRect">
              <a:avLst>
                <a:gd name="adj" fmla="val 4661"/>
              </a:avLst>
            </a:prstGeom>
            <a:noFill/>
            <a:ln>
              <a:gradFill flip="none" rotWithShape="1">
                <a:gsLst>
                  <a:gs pos="78000">
                    <a:schemeClr val="bg1">
                      <a:alpha val="0"/>
                    </a:schemeClr>
                  </a:gs>
                  <a:gs pos="100000">
                    <a:schemeClr val="bg1">
                      <a:alpha val="13000"/>
                    </a:schemeClr>
                  </a:gs>
                </a:gsLst>
                <a:lin ang="600000" scaled="0"/>
                <a:tileRect/>
              </a:gra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46" name="Rectangle: Rounded Corners 12">
              <a:extLst>
                <a:ext uri="{FF2B5EF4-FFF2-40B4-BE49-F238E27FC236}">
                  <a16:creationId xmlns:a16="http://schemas.microsoft.com/office/drawing/2014/main" id="{4338F75A-EC16-D0CE-8D50-D5B60F7BEB29}"/>
                </a:ext>
              </a:extLst>
            </p:cNvPr>
            <p:cNvSpPr/>
            <p:nvPr/>
          </p:nvSpPr>
          <p:spPr>
            <a:xfrm>
              <a:off x="3969448" y="2443232"/>
              <a:ext cx="5282503" cy="4427468"/>
            </a:xfrm>
            <a:prstGeom prst="roundRect">
              <a:avLst>
                <a:gd name="adj" fmla="val 4661"/>
              </a:avLst>
            </a:prstGeom>
            <a:noFill/>
            <a:ln>
              <a:gradFill flip="none" rotWithShape="1">
                <a:gsLst>
                  <a:gs pos="0">
                    <a:schemeClr val="bg1">
                      <a:alpha val="15000"/>
                    </a:schemeClr>
                  </a:gs>
                  <a:gs pos="47000">
                    <a:schemeClr val="bg1">
                      <a:alpha val="0"/>
                    </a:schemeClr>
                  </a:gs>
                </a:gsLst>
                <a:lin ang="27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grpSp>
      <p:grpSp>
        <p:nvGrpSpPr>
          <p:cNvPr id="147" name="Group 146">
            <a:extLst>
              <a:ext uri="{FF2B5EF4-FFF2-40B4-BE49-F238E27FC236}">
                <a16:creationId xmlns:a16="http://schemas.microsoft.com/office/drawing/2014/main" id="{03E529B3-F9A4-0569-26B6-F25C39750586}"/>
              </a:ext>
            </a:extLst>
          </p:cNvPr>
          <p:cNvGrpSpPr/>
          <p:nvPr/>
        </p:nvGrpSpPr>
        <p:grpSpPr>
          <a:xfrm>
            <a:off x="6031463" y="4678536"/>
            <a:ext cx="2459690" cy="2797655"/>
            <a:chOff x="3969448" y="2443232"/>
            <a:chExt cx="5282503" cy="4427468"/>
          </a:xfrm>
        </p:grpSpPr>
        <p:sp>
          <p:nvSpPr>
            <p:cNvPr id="148" name="Rectangle: Rounded Corners 6">
              <a:extLst>
                <a:ext uri="{FF2B5EF4-FFF2-40B4-BE49-F238E27FC236}">
                  <a16:creationId xmlns:a16="http://schemas.microsoft.com/office/drawing/2014/main" id="{DFDE653B-9936-4CA8-94BA-94C4DBB20643}"/>
                </a:ext>
              </a:extLst>
            </p:cNvPr>
            <p:cNvSpPr/>
            <p:nvPr/>
          </p:nvSpPr>
          <p:spPr>
            <a:xfrm>
              <a:off x="3969448" y="2443232"/>
              <a:ext cx="5282503" cy="4427468"/>
            </a:xfrm>
            <a:prstGeom prst="roundRect">
              <a:avLst>
                <a:gd name="adj" fmla="val 4661"/>
              </a:avLst>
            </a:prstGeom>
            <a:solidFill>
              <a:srgbClr val="474D7B">
                <a:alpha val="25000"/>
              </a:srgbClr>
            </a:solidFill>
            <a:ln>
              <a:gradFill flip="none" rotWithShape="1">
                <a:gsLst>
                  <a:gs pos="84000">
                    <a:schemeClr val="bg1">
                      <a:alpha val="0"/>
                    </a:schemeClr>
                  </a:gs>
                  <a:gs pos="100000">
                    <a:schemeClr val="bg1">
                      <a:alpha val="10000"/>
                    </a:schemeClr>
                  </a:gs>
                </a:gsLst>
                <a:lin ang="18900000" scaled="1"/>
                <a:tileRect/>
              </a:gradFill>
            </a:ln>
            <a:effectLst/>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49" name="Rectangle: Rounded Corners 7">
              <a:extLst>
                <a:ext uri="{FF2B5EF4-FFF2-40B4-BE49-F238E27FC236}">
                  <a16:creationId xmlns:a16="http://schemas.microsoft.com/office/drawing/2014/main" id="{3A18C4E4-32CE-A796-279B-D39BED053C83}"/>
                </a:ext>
              </a:extLst>
            </p:cNvPr>
            <p:cNvSpPr/>
            <p:nvPr/>
          </p:nvSpPr>
          <p:spPr>
            <a:xfrm>
              <a:off x="3969448" y="2443232"/>
              <a:ext cx="5282503" cy="4427468"/>
            </a:xfrm>
            <a:prstGeom prst="roundRect">
              <a:avLst>
                <a:gd name="adj" fmla="val 4661"/>
              </a:avLst>
            </a:prstGeom>
            <a:gradFill flip="none" rotWithShape="1">
              <a:gsLst>
                <a:gs pos="100000">
                  <a:srgbClr val="C5E0FF">
                    <a:alpha val="16000"/>
                  </a:srgbClr>
                </a:gs>
                <a:gs pos="0">
                  <a:srgbClr val="C5E0FF">
                    <a:lumMod val="100000"/>
                    <a:alpha val="0"/>
                  </a:srgbClr>
                </a:gs>
              </a:gsLst>
              <a:path path="circle">
                <a:fillToRect l="100000" t="100000"/>
              </a:path>
              <a:tileRect r="-100000" b="-100000"/>
            </a:gradFill>
            <a:ln>
              <a:solidFill>
                <a:srgbClr val="FFFFFF">
                  <a:alpha val="9000"/>
                </a:srgbClr>
              </a:solidFill>
            </a:ln>
            <a:effectLst/>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50" name="Rectangle: Rounded Corners 8">
              <a:extLst>
                <a:ext uri="{FF2B5EF4-FFF2-40B4-BE49-F238E27FC236}">
                  <a16:creationId xmlns:a16="http://schemas.microsoft.com/office/drawing/2014/main" id="{2A8EE1CB-A098-9901-25FF-99F07AE36907}"/>
                </a:ext>
              </a:extLst>
            </p:cNvPr>
            <p:cNvSpPr/>
            <p:nvPr/>
          </p:nvSpPr>
          <p:spPr>
            <a:xfrm>
              <a:off x="3969448" y="2443232"/>
              <a:ext cx="5282503" cy="4427468"/>
            </a:xfrm>
            <a:prstGeom prst="roundRect">
              <a:avLst>
                <a:gd name="adj" fmla="val 4661"/>
              </a:avLst>
            </a:prstGeom>
            <a:noFill/>
            <a:ln>
              <a:gradFill flip="none" rotWithShape="1">
                <a:gsLst>
                  <a:gs pos="78000">
                    <a:schemeClr val="bg1">
                      <a:alpha val="0"/>
                    </a:schemeClr>
                  </a:gs>
                  <a:gs pos="100000">
                    <a:schemeClr val="bg1">
                      <a:alpha val="13000"/>
                    </a:schemeClr>
                  </a:gs>
                </a:gsLst>
                <a:lin ang="600000" scaled="0"/>
                <a:tileRect/>
              </a:gra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51" name="Rectangle: Rounded Corners 12">
              <a:extLst>
                <a:ext uri="{FF2B5EF4-FFF2-40B4-BE49-F238E27FC236}">
                  <a16:creationId xmlns:a16="http://schemas.microsoft.com/office/drawing/2014/main" id="{1993B547-61B9-EEFC-CC2B-4DD6E67366B4}"/>
                </a:ext>
              </a:extLst>
            </p:cNvPr>
            <p:cNvSpPr/>
            <p:nvPr/>
          </p:nvSpPr>
          <p:spPr>
            <a:xfrm>
              <a:off x="3969448" y="2443232"/>
              <a:ext cx="5282503" cy="4427468"/>
            </a:xfrm>
            <a:prstGeom prst="roundRect">
              <a:avLst>
                <a:gd name="adj" fmla="val 4661"/>
              </a:avLst>
            </a:prstGeom>
            <a:noFill/>
            <a:ln>
              <a:gradFill flip="none" rotWithShape="1">
                <a:gsLst>
                  <a:gs pos="0">
                    <a:schemeClr val="bg1">
                      <a:alpha val="15000"/>
                    </a:schemeClr>
                  </a:gs>
                  <a:gs pos="47000">
                    <a:schemeClr val="bg1">
                      <a:alpha val="0"/>
                    </a:schemeClr>
                  </a:gs>
                </a:gsLst>
                <a:lin ang="27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grpSp>
      <p:grpSp>
        <p:nvGrpSpPr>
          <p:cNvPr id="152" name="Group 151">
            <a:extLst>
              <a:ext uri="{FF2B5EF4-FFF2-40B4-BE49-F238E27FC236}">
                <a16:creationId xmlns:a16="http://schemas.microsoft.com/office/drawing/2014/main" id="{3ACE8303-57C8-C2D5-38AB-DEE8FB5EE8C8}"/>
              </a:ext>
            </a:extLst>
          </p:cNvPr>
          <p:cNvGrpSpPr/>
          <p:nvPr/>
        </p:nvGrpSpPr>
        <p:grpSpPr>
          <a:xfrm>
            <a:off x="8763374" y="4678536"/>
            <a:ext cx="2459690" cy="2797655"/>
            <a:chOff x="3969448" y="2443232"/>
            <a:chExt cx="5282503" cy="4427468"/>
          </a:xfrm>
        </p:grpSpPr>
        <p:sp>
          <p:nvSpPr>
            <p:cNvPr id="153" name="Rectangle: Rounded Corners 6">
              <a:extLst>
                <a:ext uri="{FF2B5EF4-FFF2-40B4-BE49-F238E27FC236}">
                  <a16:creationId xmlns:a16="http://schemas.microsoft.com/office/drawing/2014/main" id="{F6C21188-0A7F-14F4-D022-0C3D7712D981}"/>
                </a:ext>
              </a:extLst>
            </p:cNvPr>
            <p:cNvSpPr/>
            <p:nvPr/>
          </p:nvSpPr>
          <p:spPr>
            <a:xfrm>
              <a:off x="3969448" y="2443232"/>
              <a:ext cx="5282503" cy="4427468"/>
            </a:xfrm>
            <a:prstGeom prst="roundRect">
              <a:avLst>
                <a:gd name="adj" fmla="val 4661"/>
              </a:avLst>
            </a:prstGeom>
            <a:solidFill>
              <a:srgbClr val="474D7B">
                <a:alpha val="25000"/>
              </a:srgbClr>
            </a:solidFill>
            <a:ln>
              <a:gradFill flip="none" rotWithShape="1">
                <a:gsLst>
                  <a:gs pos="84000">
                    <a:schemeClr val="bg1">
                      <a:alpha val="0"/>
                    </a:schemeClr>
                  </a:gs>
                  <a:gs pos="100000">
                    <a:schemeClr val="bg1">
                      <a:alpha val="10000"/>
                    </a:schemeClr>
                  </a:gs>
                </a:gsLst>
                <a:lin ang="18900000" scaled="1"/>
                <a:tileRect/>
              </a:gradFill>
            </a:ln>
            <a:effectLst/>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54" name="Rectangle: Rounded Corners 7">
              <a:extLst>
                <a:ext uri="{FF2B5EF4-FFF2-40B4-BE49-F238E27FC236}">
                  <a16:creationId xmlns:a16="http://schemas.microsoft.com/office/drawing/2014/main" id="{D544687E-F390-47F9-C1B9-744BF283CEBF}"/>
                </a:ext>
              </a:extLst>
            </p:cNvPr>
            <p:cNvSpPr/>
            <p:nvPr/>
          </p:nvSpPr>
          <p:spPr>
            <a:xfrm>
              <a:off x="3969448" y="2443232"/>
              <a:ext cx="5282503" cy="4427468"/>
            </a:xfrm>
            <a:prstGeom prst="roundRect">
              <a:avLst>
                <a:gd name="adj" fmla="val 4661"/>
              </a:avLst>
            </a:prstGeom>
            <a:gradFill flip="none" rotWithShape="1">
              <a:gsLst>
                <a:gs pos="100000">
                  <a:srgbClr val="C5E0FF">
                    <a:alpha val="16000"/>
                  </a:srgbClr>
                </a:gs>
                <a:gs pos="0">
                  <a:srgbClr val="C5E0FF">
                    <a:lumMod val="100000"/>
                    <a:alpha val="0"/>
                  </a:srgbClr>
                </a:gs>
              </a:gsLst>
              <a:path path="circle">
                <a:fillToRect l="100000" t="100000"/>
              </a:path>
              <a:tileRect r="-100000" b="-100000"/>
            </a:gradFill>
            <a:ln>
              <a:solidFill>
                <a:srgbClr val="FFFFFF">
                  <a:alpha val="9000"/>
                </a:srgbClr>
              </a:solidFill>
            </a:ln>
            <a:effectLst/>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55" name="Rectangle: Rounded Corners 8">
              <a:extLst>
                <a:ext uri="{FF2B5EF4-FFF2-40B4-BE49-F238E27FC236}">
                  <a16:creationId xmlns:a16="http://schemas.microsoft.com/office/drawing/2014/main" id="{955586F1-F3FC-9D0E-A936-B082487274B6}"/>
                </a:ext>
              </a:extLst>
            </p:cNvPr>
            <p:cNvSpPr/>
            <p:nvPr/>
          </p:nvSpPr>
          <p:spPr>
            <a:xfrm>
              <a:off x="3969448" y="2443232"/>
              <a:ext cx="5282503" cy="4427468"/>
            </a:xfrm>
            <a:prstGeom prst="roundRect">
              <a:avLst>
                <a:gd name="adj" fmla="val 4661"/>
              </a:avLst>
            </a:prstGeom>
            <a:noFill/>
            <a:ln>
              <a:gradFill flip="none" rotWithShape="1">
                <a:gsLst>
                  <a:gs pos="78000">
                    <a:schemeClr val="bg1">
                      <a:alpha val="0"/>
                    </a:schemeClr>
                  </a:gs>
                  <a:gs pos="100000">
                    <a:schemeClr val="bg1">
                      <a:alpha val="13000"/>
                    </a:schemeClr>
                  </a:gs>
                </a:gsLst>
                <a:lin ang="600000" scaled="0"/>
                <a:tileRect/>
              </a:gra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56" name="Rectangle: Rounded Corners 12">
              <a:extLst>
                <a:ext uri="{FF2B5EF4-FFF2-40B4-BE49-F238E27FC236}">
                  <a16:creationId xmlns:a16="http://schemas.microsoft.com/office/drawing/2014/main" id="{143C431E-8477-0B69-2CF4-F153550D0008}"/>
                </a:ext>
              </a:extLst>
            </p:cNvPr>
            <p:cNvSpPr/>
            <p:nvPr/>
          </p:nvSpPr>
          <p:spPr>
            <a:xfrm>
              <a:off x="3969448" y="2443232"/>
              <a:ext cx="5282503" cy="4427468"/>
            </a:xfrm>
            <a:prstGeom prst="roundRect">
              <a:avLst>
                <a:gd name="adj" fmla="val 4661"/>
              </a:avLst>
            </a:prstGeom>
            <a:noFill/>
            <a:ln>
              <a:gradFill flip="none" rotWithShape="1">
                <a:gsLst>
                  <a:gs pos="0">
                    <a:schemeClr val="bg1">
                      <a:alpha val="15000"/>
                    </a:schemeClr>
                  </a:gs>
                  <a:gs pos="47000">
                    <a:schemeClr val="bg1">
                      <a:alpha val="0"/>
                    </a:schemeClr>
                  </a:gs>
                </a:gsLst>
                <a:lin ang="27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grpSp>
      <p:grpSp>
        <p:nvGrpSpPr>
          <p:cNvPr id="164" name="Group 163">
            <a:extLst>
              <a:ext uri="{FF2B5EF4-FFF2-40B4-BE49-F238E27FC236}">
                <a16:creationId xmlns:a16="http://schemas.microsoft.com/office/drawing/2014/main" id="{121F8770-0874-E6D8-EFE6-313BBD351757}"/>
              </a:ext>
            </a:extLst>
          </p:cNvPr>
          <p:cNvGrpSpPr/>
          <p:nvPr/>
        </p:nvGrpSpPr>
        <p:grpSpPr>
          <a:xfrm>
            <a:off x="578930" y="4678536"/>
            <a:ext cx="2459690" cy="2797655"/>
            <a:chOff x="3969448" y="2443232"/>
            <a:chExt cx="5282503" cy="4427468"/>
          </a:xfrm>
        </p:grpSpPr>
        <p:sp>
          <p:nvSpPr>
            <p:cNvPr id="165" name="Rectangle: Rounded Corners 6">
              <a:extLst>
                <a:ext uri="{FF2B5EF4-FFF2-40B4-BE49-F238E27FC236}">
                  <a16:creationId xmlns:a16="http://schemas.microsoft.com/office/drawing/2014/main" id="{403C71C9-9E6E-0F8A-902D-2EF04087E09E}"/>
                </a:ext>
              </a:extLst>
            </p:cNvPr>
            <p:cNvSpPr/>
            <p:nvPr/>
          </p:nvSpPr>
          <p:spPr>
            <a:xfrm>
              <a:off x="3969448" y="2443232"/>
              <a:ext cx="5282503" cy="4427468"/>
            </a:xfrm>
            <a:prstGeom prst="roundRect">
              <a:avLst>
                <a:gd name="adj" fmla="val 4661"/>
              </a:avLst>
            </a:prstGeom>
            <a:solidFill>
              <a:srgbClr val="474D7B">
                <a:alpha val="25000"/>
              </a:srgbClr>
            </a:solidFill>
            <a:ln>
              <a:gradFill flip="none" rotWithShape="1">
                <a:gsLst>
                  <a:gs pos="84000">
                    <a:schemeClr val="bg1">
                      <a:alpha val="0"/>
                    </a:schemeClr>
                  </a:gs>
                  <a:gs pos="100000">
                    <a:schemeClr val="bg1">
                      <a:alpha val="10000"/>
                    </a:schemeClr>
                  </a:gs>
                </a:gsLst>
                <a:lin ang="18900000" scaled="1"/>
                <a:tileRect/>
              </a:gradFill>
            </a:ln>
            <a:effectLst/>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66" name="Rectangle: Rounded Corners 7">
              <a:extLst>
                <a:ext uri="{FF2B5EF4-FFF2-40B4-BE49-F238E27FC236}">
                  <a16:creationId xmlns:a16="http://schemas.microsoft.com/office/drawing/2014/main" id="{AE672A4C-16D1-EF79-582C-9D44F3BA72BF}"/>
                </a:ext>
              </a:extLst>
            </p:cNvPr>
            <p:cNvSpPr/>
            <p:nvPr/>
          </p:nvSpPr>
          <p:spPr>
            <a:xfrm>
              <a:off x="3969448" y="2443232"/>
              <a:ext cx="5282503" cy="4427468"/>
            </a:xfrm>
            <a:prstGeom prst="roundRect">
              <a:avLst>
                <a:gd name="adj" fmla="val 4661"/>
              </a:avLst>
            </a:prstGeom>
            <a:gradFill flip="none" rotWithShape="1">
              <a:gsLst>
                <a:gs pos="100000">
                  <a:srgbClr val="C5E0FF">
                    <a:alpha val="16000"/>
                  </a:srgbClr>
                </a:gs>
                <a:gs pos="0">
                  <a:srgbClr val="C5E0FF">
                    <a:lumMod val="100000"/>
                    <a:alpha val="0"/>
                  </a:srgbClr>
                </a:gs>
              </a:gsLst>
              <a:path path="circle">
                <a:fillToRect l="100000" t="100000"/>
              </a:path>
              <a:tileRect r="-100000" b="-100000"/>
            </a:gradFill>
            <a:ln>
              <a:solidFill>
                <a:srgbClr val="FFFFFF">
                  <a:alpha val="9000"/>
                </a:srgbClr>
              </a:solidFill>
            </a:ln>
            <a:effectLst/>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67" name="Rectangle: Rounded Corners 8">
              <a:extLst>
                <a:ext uri="{FF2B5EF4-FFF2-40B4-BE49-F238E27FC236}">
                  <a16:creationId xmlns:a16="http://schemas.microsoft.com/office/drawing/2014/main" id="{F67B8A49-2BF9-A576-ADFA-56D9CD4E9A70}"/>
                </a:ext>
              </a:extLst>
            </p:cNvPr>
            <p:cNvSpPr/>
            <p:nvPr/>
          </p:nvSpPr>
          <p:spPr>
            <a:xfrm>
              <a:off x="3969448" y="2443232"/>
              <a:ext cx="5282503" cy="4427468"/>
            </a:xfrm>
            <a:prstGeom prst="roundRect">
              <a:avLst>
                <a:gd name="adj" fmla="val 4661"/>
              </a:avLst>
            </a:prstGeom>
            <a:noFill/>
            <a:ln>
              <a:gradFill flip="none" rotWithShape="1">
                <a:gsLst>
                  <a:gs pos="78000">
                    <a:schemeClr val="bg1">
                      <a:alpha val="0"/>
                    </a:schemeClr>
                  </a:gs>
                  <a:gs pos="100000">
                    <a:schemeClr val="bg1">
                      <a:alpha val="13000"/>
                    </a:schemeClr>
                  </a:gs>
                </a:gsLst>
                <a:lin ang="600000" scaled="0"/>
                <a:tileRect/>
              </a:gra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68" name="Rectangle: Rounded Corners 12">
              <a:extLst>
                <a:ext uri="{FF2B5EF4-FFF2-40B4-BE49-F238E27FC236}">
                  <a16:creationId xmlns:a16="http://schemas.microsoft.com/office/drawing/2014/main" id="{4C2E3E43-0DF3-DAC7-B436-6AA296DBCFD4}"/>
                </a:ext>
              </a:extLst>
            </p:cNvPr>
            <p:cNvSpPr/>
            <p:nvPr/>
          </p:nvSpPr>
          <p:spPr>
            <a:xfrm>
              <a:off x="3969448" y="2443232"/>
              <a:ext cx="5282503" cy="4427468"/>
            </a:xfrm>
            <a:prstGeom prst="roundRect">
              <a:avLst>
                <a:gd name="adj" fmla="val 4661"/>
              </a:avLst>
            </a:prstGeom>
            <a:noFill/>
            <a:ln>
              <a:gradFill flip="none" rotWithShape="1">
                <a:gsLst>
                  <a:gs pos="0">
                    <a:schemeClr val="bg1">
                      <a:alpha val="15000"/>
                    </a:schemeClr>
                  </a:gs>
                  <a:gs pos="47000">
                    <a:schemeClr val="bg1">
                      <a:alpha val="0"/>
                    </a:schemeClr>
                  </a:gs>
                </a:gsLst>
                <a:lin ang="27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grpSp>
      <p:grpSp>
        <p:nvGrpSpPr>
          <p:cNvPr id="37" name="Group 36">
            <a:extLst>
              <a:ext uri="{FF2B5EF4-FFF2-40B4-BE49-F238E27FC236}">
                <a16:creationId xmlns:a16="http://schemas.microsoft.com/office/drawing/2014/main" id="{C5D0467E-C2BE-F35F-B4C8-E6BC817F2863}"/>
              </a:ext>
            </a:extLst>
          </p:cNvPr>
          <p:cNvGrpSpPr/>
          <p:nvPr/>
        </p:nvGrpSpPr>
        <p:grpSpPr>
          <a:xfrm>
            <a:off x="6031463" y="1641826"/>
            <a:ext cx="2459690" cy="2797655"/>
            <a:chOff x="3969448" y="2443232"/>
            <a:chExt cx="5282503" cy="4427468"/>
          </a:xfrm>
        </p:grpSpPr>
        <p:sp>
          <p:nvSpPr>
            <p:cNvPr id="38" name="Rectangle: Rounded Corners 6">
              <a:extLst>
                <a:ext uri="{FF2B5EF4-FFF2-40B4-BE49-F238E27FC236}">
                  <a16:creationId xmlns:a16="http://schemas.microsoft.com/office/drawing/2014/main" id="{7E91CAB3-CF1C-1E50-B547-D594D13E95A6}"/>
                </a:ext>
              </a:extLst>
            </p:cNvPr>
            <p:cNvSpPr/>
            <p:nvPr/>
          </p:nvSpPr>
          <p:spPr>
            <a:xfrm>
              <a:off x="3969448" y="2443232"/>
              <a:ext cx="5282503" cy="4427468"/>
            </a:xfrm>
            <a:prstGeom prst="roundRect">
              <a:avLst>
                <a:gd name="adj" fmla="val 4661"/>
              </a:avLst>
            </a:prstGeom>
            <a:solidFill>
              <a:srgbClr val="474D7B">
                <a:alpha val="25000"/>
              </a:srgbClr>
            </a:solidFill>
            <a:ln>
              <a:gradFill flip="none" rotWithShape="1">
                <a:gsLst>
                  <a:gs pos="84000">
                    <a:schemeClr val="bg1">
                      <a:alpha val="0"/>
                    </a:schemeClr>
                  </a:gs>
                  <a:gs pos="100000">
                    <a:schemeClr val="bg1">
                      <a:alpha val="10000"/>
                    </a:schemeClr>
                  </a:gs>
                </a:gsLst>
                <a:lin ang="18900000" scaled="1"/>
                <a:tileRect/>
              </a:gradFill>
            </a:ln>
            <a:effectLst/>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39" name="Rectangle: Rounded Corners 7">
              <a:extLst>
                <a:ext uri="{FF2B5EF4-FFF2-40B4-BE49-F238E27FC236}">
                  <a16:creationId xmlns:a16="http://schemas.microsoft.com/office/drawing/2014/main" id="{EB82F8C3-40C2-B1DC-7A8D-1F5C06A61E53}"/>
                </a:ext>
              </a:extLst>
            </p:cNvPr>
            <p:cNvSpPr/>
            <p:nvPr/>
          </p:nvSpPr>
          <p:spPr>
            <a:xfrm>
              <a:off x="3969448" y="2443232"/>
              <a:ext cx="5282503" cy="4427468"/>
            </a:xfrm>
            <a:prstGeom prst="roundRect">
              <a:avLst>
                <a:gd name="adj" fmla="val 4661"/>
              </a:avLst>
            </a:prstGeom>
            <a:gradFill flip="none" rotWithShape="1">
              <a:gsLst>
                <a:gs pos="100000">
                  <a:srgbClr val="C5E0FF">
                    <a:alpha val="16000"/>
                  </a:srgbClr>
                </a:gs>
                <a:gs pos="0">
                  <a:srgbClr val="C5E0FF">
                    <a:lumMod val="100000"/>
                    <a:alpha val="0"/>
                  </a:srgbClr>
                </a:gs>
              </a:gsLst>
              <a:path path="circle">
                <a:fillToRect l="100000" t="100000"/>
              </a:path>
              <a:tileRect r="-100000" b="-100000"/>
            </a:gradFill>
            <a:ln>
              <a:solidFill>
                <a:srgbClr val="FFFFFF">
                  <a:alpha val="9000"/>
                </a:srgbClr>
              </a:solidFill>
            </a:ln>
            <a:effectLst/>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40" name="Rectangle: Rounded Corners 8">
              <a:extLst>
                <a:ext uri="{FF2B5EF4-FFF2-40B4-BE49-F238E27FC236}">
                  <a16:creationId xmlns:a16="http://schemas.microsoft.com/office/drawing/2014/main" id="{3C756BF6-42B7-E04F-21FF-40977F2C4059}"/>
                </a:ext>
              </a:extLst>
            </p:cNvPr>
            <p:cNvSpPr/>
            <p:nvPr/>
          </p:nvSpPr>
          <p:spPr>
            <a:xfrm>
              <a:off x="3969448" y="2443232"/>
              <a:ext cx="5282503" cy="4427468"/>
            </a:xfrm>
            <a:prstGeom prst="roundRect">
              <a:avLst>
                <a:gd name="adj" fmla="val 4661"/>
              </a:avLst>
            </a:prstGeom>
            <a:noFill/>
            <a:ln>
              <a:gradFill flip="none" rotWithShape="1">
                <a:gsLst>
                  <a:gs pos="78000">
                    <a:schemeClr val="bg1">
                      <a:alpha val="0"/>
                    </a:schemeClr>
                  </a:gs>
                  <a:gs pos="100000">
                    <a:schemeClr val="bg1">
                      <a:alpha val="13000"/>
                    </a:schemeClr>
                  </a:gs>
                </a:gsLst>
                <a:lin ang="600000" scaled="0"/>
                <a:tileRect/>
              </a:gra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41" name="Rectangle: Rounded Corners 12">
              <a:extLst>
                <a:ext uri="{FF2B5EF4-FFF2-40B4-BE49-F238E27FC236}">
                  <a16:creationId xmlns:a16="http://schemas.microsoft.com/office/drawing/2014/main" id="{D5479103-1581-4567-A9D6-EF6D911868E7}"/>
                </a:ext>
              </a:extLst>
            </p:cNvPr>
            <p:cNvSpPr/>
            <p:nvPr/>
          </p:nvSpPr>
          <p:spPr>
            <a:xfrm>
              <a:off x="3969448" y="2443232"/>
              <a:ext cx="5282503" cy="4427468"/>
            </a:xfrm>
            <a:prstGeom prst="roundRect">
              <a:avLst>
                <a:gd name="adj" fmla="val 4661"/>
              </a:avLst>
            </a:prstGeom>
            <a:noFill/>
            <a:ln>
              <a:gradFill flip="none" rotWithShape="1">
                <a:gsLst>
                  <a:gs pos="0">
                    <a:schemeClr val="bg1">
                      <a:alpha val="15000"/>
                    </a:schemeClr>
                  </a:gs>
                  <a:gs pos="47000">
                    <a:schemeClr val="bg1">
                      <a:alpha val="0"/>
                    </a:schemeClr>
                  </a:gs>
                </a:gsLst>
                <a:lin ang="27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grpSp>
      <p:grpSp>
        <p:nvGrpSpPr>
          <p:cNvPr id="42" name="Group 41">
            <a:extLst>
              <a:ext uri="{FF2B5EF4-FFF2-40B4-BE49-F238E27FC236}">
                <a16:creationId xmlns:a16="http://schemas.microsoft.com/office/drawing/2014/main" id="{81B67432-5333-F258-1F61-8E93BB3E8F17}"/>
              </a:ext>
            </a:extLst>
          </p:cNvPr>
          <p:cNvGrpSpPr/>
          <p:nvPr/>
        </p:nvGrpSpPr>
        <p:grpSpPr>
          <a:xfrm>
            <a:off x="8763374" y="1641826"/>
            <a:ext cx="2459690" cy="2797655"/>
            <a:chOff x="3969448" y="2443232"/>
            <a:chExt cx="5282503" cy="4427468"/>
          </a:xfrm>
        </p:grpSpPr>
        <p:sp>
          <p:nvSpPr>
            <p:cNvPr id="43" name="Rectangle: Rounded Corners 6">
              <a:extLst>
                <a:ext uri="{FF2B5EF4-FFF2-40B4-BE49-F238E27FC236}">
                  <a16:creationId xmlns:a16="http://schemas.microsoft.com/office/drawing/2014/main" id="{170062D1-7DE7-FFED-AF9E-B3E3118BA4E6}"/>
                </a:ext>
              </a:extLst>
            </p:cNvPr>
            <p:cNvSpPr/>
            <p:nvPr/>
          </p:nvSpPr>
          <p:spPr>
            <a:xfrm>
              <a:off x="3969448" y="2443232"/>
              <a:ext cx="5282503" cy="4427468"/>
            </a:xfrm>
            <a:prstGeom prst="roundRect">
              <a:avLst>
                <a:gd name="adj" fmla="val 4661"/>
              </a:avLst>
            </a:prstGeom>
            <a:solidFill>
              <a:srgbClr val="474D7B">
                <a:alpha val="25000"/>
              </a:srgbClr>
            </a:solidFill>
            <a:ln>
              <a:gradFill flip="none" rotWithShape="1">
                <a:gsLst>
                  <a:gs pos="84000">
                    <a:schemeClr val="bg1">
                      <a:alpha val="0"/>
                    </a:schemeClr>
                  </a:gs>
                  <a:gs pos="100000">
                    <a:schemeClr val="bg1">
                      <a:alpha val="10000"/>
                    </a:schemeClr>
                  </a:gs>
                </a:gsLst>
                <a:lin ang="18900000" scaled="1"/>
                <a:tileRect/>
              </a:gradFill>
            </a:ln>
            <a:effectLst/>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44" name="Rectangle: Rounded Corners 7">
              <a:extLst>
                <a:ext uri="{FF2B5EF4-FFF2-40B4-BE49-F238E27FC236}">
                  <a16:creationId xmlns:a16="http://schemas.microsoft.com/office/drawing/2014/main" id="{86E24F25-F5C0-4C18-FEEA-75ACCB8A47F6}"/>
                </a:ext>
              </a:extLst>
            </p:cNvPr>
            <p:cNvSpPr/>
            <p:nvPr/>
          </p:nvSpPr>
          <p:spPr>
            <a:xfrm>
              <a:off x="3969448" y="2443232"/>
              <a:ext cx="5282503" cy="4427468"/>
            </a:xfrm>
            <a:prstGeom prst="roundRect">
              <a:avLst>
                <a:gd name="adj" fmla="val 4661"/>
              </a:avLst>
            </a:prstGeom>
            <a:gradFill flip="none" rotWithShape="1">
              <a:gsLst>
                <a:gs pos="100000">
                  <a:srgbClr val="C5E0FF">
                    <a:alpha val="16000"/>
                  </a:srgbClr>
                </a:gs>
                <a:gs pos="0">
                  <a:srgbClr val="C5E0FF">
                    <a:lumMod val="100000"/>
                    <a:alpha val="0"/>
                  </a:srgbClr>
                </a:gs>
              </a:gsLst>
              <a:path path="circle">
                <a:fillToRect l="100000" t="100000"/>
              </a:path>
              <a:tileRect r="-100000" b="-100000"/>
            </a:gradFill>
            <a:ln>
              <a:solidFill>
                <a:srgbClr val="FFFFFF">
                  <a:alpha val="9000"/>
                </a:srgbClr>
              </a:solidFill>
            </a:ln>
            <a:effectLst/>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45" name="Rectangle: Rounded Corners 8">
              <a:extLst>
                <a:ext uri="{FF2B5EF4-FFF2-40B4-BE49-F238E27FC236}">
                  <a16:creationId xmlns:a16="http://schemas.microsoft.com/office/drawing/2014/main" id="{D09916C8-1D7E-FF4C-A17E-5129D38298C3}"/>
                </a:ext>
              </a:extLst>
            </p:cNvPr>
            <p:cNvSpPr/>
            <p:nvPr/>
          </p:nvSpPr>
          <p:spPr>
            <a:xfrm>
              <a:off x="3969448" y="2443232"/>
              <a:ext cx="5282503" cy="4427468"/>
            </a:xfrm>
            <a:prstGeom prst="roundRect">
              <a:avLst>
                <a:gd name="adj" fmla="val 4661"/>
              </a:avLst>
            </a:prstGeom>
            <a:noFill/>
            <a:ln>
              <a:gradFill flip="none" rotWithShape="1">
                <a:gsLst>
                  <a:gs pos="78000">
                    <a:schemeClr val="bg1">
                      <a:alpha val="0"/>
                    </a:schemeClr>
                  </a:gs>
                  <a:gs pos="100000">
                    <a:schemeClr val="bg1">
                      <a:alpha val="13000"/>
                    </a:schemeClr>
                  </a:gs>
                </a:gsLst>
                <a:lin ang="600000" scaled="0"/>
                <a:tileRect/>
              </a:gra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46" name="Rectangle: Rounded Corners 12">
              <a:extLst>
                <a:ext uri="{FF2B5EF4-FFF2-40B4-BE49-F238E27FC236}">
                  <a16:creationId xmlns:a16="http://schemas.microsoft.com/office/drawing/2014/main" id="{621760E8-F08E-0724-2F16-D2EFC53D3535}"/>
                </a:ext>
              </a:extLst>
            </p:cNvPr>
            <p:cNvSpPr/>
            <p:nvPr/>
          </p:nvSpPr>
          <p:spPr>
            <a:xfrm>
              <a:off x="3969448" y="2443232"/>
              <a:ext cx="5282503" cy="4427468"/>
            </a:xfrm>
            <a:prstGeom prst="roundRect">
              <a:avLst>
                <a:gd name="adj" fmla="val 4661"/>
              </a:avLst>
            </a:prstGeom>
            <a:noFill/>
            <a:ln>
              <a:gradFill flip="none" rotWithShape="1">
                <a:gsLst>
                  <a:gs pos="0">
                    <a:schemeClr val="bg1">
                      <a:alpha val="15000"/>
                    </a:schemeClr>
                  </a:gs>
                  <a:gs pos="47000">
                    <a:schemeClr val="bg1">
                      <a:alpha val="0"/>
                    </a:schemeClr>
                  </a:gs>
                </a:gsLst>
                <a:lin ang="27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grpSp>
      <p:grpSp>
        <p:nvGrpSpPr>
          <p:cNvPr id="32" name="Group 31">
            <a:extLst>
              <a:ext uri="{FF2B5EF4-FFF2-40B4-BE49-F238E27FC236}">
                <a16:creationId xmlns:a16="http://schemas.microsoft.com/office/drawing/2014/main" id="{9F5962E1-6C8D-6726-55CB-7AB8A0D13FE2}"/>
              </a:ext>
            </a:extLst>
          </p:cNvPr>
          <p:cNvGrpSpPr/>
          <p:nvPr/>
        </p:nvGrpSpPr>
        <p:grpSpPr>
          <a:xfrm>
            <a:off x="3299552" y="1641826"/>
            <a:ext cx="2459690" cy="2797655"/>
            <a:chOff x="3969448" y="2443232"/>
            <a:chExt cx="5282503" cy="4427468"/>
          </a:xfrm>
        </p:grpSpPr>
        <p:sp>
          <p:nvSpPr>
            <p:cNvPr id="33" name="Rectangle: Rounded Corners 6">
              <a:extLst>
                <a:ext uri="{FF2B5EF4-FFF2-40B4-BE49-F238E27FC236}">
                  <a16:creationId xmlns:a16="http://schemas.microsoft.com/office/drawing/2014/main" id="{1C2CED2D-54F0-3030-C734-EA6D3E8C5738}"/>
                </a:ext>
              </a:extLst>
            </p:cNvPr>
            <p:cNvSpPr/>
            <p:nvPr/>
          </p:nvSpPr>
          <p:spPr>
            <a:xfrm>
              <a:off x="3969448" y="2443232"/>
              <a:ext cx="5282503" cy="4427468"/>
            </a:xfrm>
            <a:prstGeom prst="roundRect">
              <a:avLst>
                <a:gd name="adj" fmla="val 4661"/>
              </a:avLst>
            </a:prstGeom>
            <a:solidFill>
              <a:srgbClr val="474D7B">
                <a:alpha val="25000"/>
              </a:srgbClr>
            </a:solidFill>
            <a:ln>
              <a:gradFill flip="none" rotWithShape="1">
                <a:gsLst>
                  <a:gs pos="84000">
                    <a:schemeClr val="bg1">
                      <a:alpha val="0"/>
                    </a:schemeClr>
                  </a:gs>
                  <a:gs pos="100000">
                    <a:schemeClr val="bg1">
                      <a:alpha val="10000"/>
                    </a:schemeClr>
                  </a:gs>
                </a:gsLst>
                <a:lin ang="18900000" scaled="1"/>
                <a:tileRect/>
              </a:gradFill>
            </a:ln>
            <a:effectLst/>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34" name="Rectangle: Rounded Corners 7">
              <a:extLst>
                <a:ext uri="{FF2B5EF4-FFF2-40B4-BE49-F238E27FC236}">
                  <a16:creationId xmlns:a16="http://schemas.microsoft.com/office/drawing/2014/main" id="{02138E41-3EE4-2D73-4C76-9E89BB0AAFA9}"/>
                </a:ext>
              </a:extLst>
            </p:cNvPr>
            <p:cNvSpPr/>
            <p:nvPr/>
          </p:nvSpPr>
          <p:spPr>
            <a:xfrm>
              <a:off x="3969448" y="2443232"/>
              <a:ext cx="5282503" cy="4427468"/>
            </a:xfrm>
            <a:prstGeom prst="roundRect">
              <a:avLst>
                <a:gd name="adj" fmla="val 4661"/>
              </a:avLst>
            </a:prstGeom>
            <a:gradFill flip="none" rotWithShape="1">
              <a:gsLst>
                <a:gs pos="100000">
                  <a:srgbClr val="C5E0FF">
                    <a:alpha val="16000"/>
                  </a:srgbClr>
                </a:gs>
                <a:gs pos="0">
                  <a:srgbClr val="C5E0FF">
                    <a:lumMod val="100000"/>
                    <a:alpha val="0"/>
                  </a:srgbClr>
                </a:gs>
              </a:gsLst>
              <a:path path="circle">
                <a:fillToRect l="100000" t="100000"/>
              </a:path>
              <a:tileRect r="-100000" b="-100000"/>
            </a:gradFill>
            <a:ln>
              <a:solidFill>
                <a:srgbClr val="FFFFFF">
                  <a:alpha val="9000"/>
                </a:srgbClr>
              </a:solidFill>
            </a:ln>
            <a:effectLst/>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35" name="Rectangle: Rounded Corners 8">
              <a:extLst>
                <a:ext uri="{FF2B5EF4-FFF2-40B4-BE49-F238E27FC236}">
                  <a16:creationId xmlns:a16="http://schemas.microsoft.com/office/drawing/2014/main" id="{C497F954-0B7E-1D74-91FB-10B648F3C105}"/>
                </a:ext>
              </a:extLst>
            </p:cNvPr>
            <p:cNvSpPr/>
            <p:nvPr/>
          </p:nvSpPr>
          <p:spPr>
            <a:xfrm>
              <a:off x="3969448" y="2443232"/>
              <a:ext cx="5282503" cy="4427468"/>
            </a:xfrm>
            <a:prstGeom prst="roundRect">
              <a:avLst>
                <a:gd name="adj" fmla="val 4661"/>
              </a:avLst>
            </a:prstGeom>
            <a:noFill/>
            <a:ln>
              <a:gradFill flip="none" rotWithShape="1">
                <a:gsLst>
                  <a:gs pos="78000">
                    <a:schemeClr val="bg1">
                      <a:alpha val="0"/>
                    </a:schemeClr>
                  </a:gs>
                  <a:gs pos="100000">
                    <a:schemeClr val="bg1">
                      <a:alpha val="13000"/>
                    </a:schemeClr>
                  </a:gs>
                </a:gsLst>
                <a:lin ang="600000" scaled="0"/>
                <a:tileRect/>
              </a:gra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36" name="Rectangle: Rounded Corners 12">
              <a:extLst>
                <a:ext uri="{FF2B5EF4-FFF2-40B4-BE49-F238E27FC236}">
                  <a16:creationId xmlns:a16="http://schemas.microsoft.com/office/drawing/2014/main" id="{A10E8DC7-FD67-6A2F-C7C1-0FA5B7D4A7FC}"/>
                </a:ext>
              </a:extLst>
            </p:cNvPr>
            <p:cNvSpPr/>
            <p:nvPr/>
          </p:nvSpPr>
          <p:spPr>
            <a:xfrm>
              <a:off x="3969448" y="2443232"/>
              <a:ext cx="5282503" cy="4427468"/>
            </a:xfrm>
            <a:prstGeom prst="roundRect">
              <a:avLst>
                <a:gd name="adj" fmla="val 4661"/>
              </a:avLst>
            </a:prstGeom>
            <a:noFill/>
            <a:ln>
              <a:gradFill flip="none" rotWithShape="1">
                <a:gsLst>
                  <a:gs pos="0">
                    <a:schemeClr val="bg1">
                      <a:alpha val="15000"/>
                    </a:schemeClr>
                  </a:gs>
                  <a:gs pos="47000">
                    <a:schemeClr val="bg1">
                      <a:alpha val="0"/>
                    </a:schemeClr>
                  </a:gs>
                </a:gsLst>
                <a:lin ang="27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grpSp>
      <p:grpSp>
        <p:nvGrpSpPr>
          <p:cNvPr id="7" name="Group 6">
            <a:extLst>
              <a:ext uri="{FF2B5EF4-FFF2-40B4-BE49-F238E27FC236}">
                <a16:creationId xmlns:a16="http://schemas.microsoft.com/office/drawing/2014/main" id="{CB5E0D9D-9162-3A72-72FF-99F37AF0C2FB}"/>
              </a:ext>
            </a:extLst>
          </p:cNvPr>
          <p:cNvGrpSpPr/>
          <p:nvPr/>
        </p:nvGrpSpPr>
        <p:grpSpPr>
          <a:xfrm>
            <a:off x="578930" y="1641826"/>
            <a:ext cx="2459690" cy="2797655"/>
            <a:chOff x="3969448" y="2443232"/>
            <a:chExt cx="5282503" cy="4427468"/>
          </a:xfrm>
        </p:grpSpPr>
        <p:sp>
          <p:nvSpPr>
            <p:cNvPr id="8" name="Rectangle: Rounded Corners 6">
              <a:extLst>
                <a:ext uri="{FF2B5EF4-FFF2-40B4-BE49-F238E27FC236}">
                  <a16:creationId xmlns:a16="http://schemas.microsoft.com/office/drawing/2014/main" id="{925B4066-F59B-F59E-BE48-9F9F86A95BA6}"/>
                </a:ext>
              </a:extLst>
            </p:cNvPr>
            <p:cNvSpPr/>
            <p:nvPr/>
          </p:nvSpPr>
          <p:spPr>
            <a:xfrm>
              <a:off x="3969448" y="2443232"/>
              <a:ext cx="5282503" cy="4427468"/>
            </a:xfrm>
            <a:prstGeom prst="roundRect">
              <a:avLst>
                <a:gd name="adj" fmla="val 4661"/>
              </a:avLst>
            </a:prstGeom>
            <a:solidFill>
              <a:srgbClr val="474D7B">
                <a:alpha val="25000"/>
              </a:srgbClr>
            </a:solidFill>
            <a:ln>
              <a:gradFill flip="none" rotWithShape="1">
                <a:gsLst>
                  <a:gs pos="84000">
                    <a:schemeClr val="bg1">
                      <a:alpha val="0"/>
                    </a:schemeClr>
                  </a:gs>
                  <a:gs pos="100000">
                    <a:schemeClr val="bg1">
                      <a:alpha val="10000"/>
                    </a:schemeClr>
                  </a:gs>
                </a:gsLst>
                <a:lin ang="18900000" scaled="1"/>
                <a:tileRect/>
              </a:gradFill>
            </a:ln>
            <a:effectLst/>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9" name="Rectangle: Rounded Corners 7">
              <a:extLst>
                <a:ext uri="{FF2B5EF4-FFF2-40B4-BE49-F238E27FC236}">
                  <a16:creationId xmlns:a16="http://schemas.microsoft.com/office/drawing/2014/main" id="{A1476CBF-2C3B-81E3-6E2A-C6E99D255AE8}"/>
                </a:ext>
              </a:extLst>
            </p:cNvPr>
            <p:cNvSpPr/>
            <p:nvPr/>
          </p:nvSpPr>
          <p:spPr>
            <a:xfrm>
              <a:off x="3969448" y="2443232"/>
              <a:ext cx="5282503" cy="4427468"/>
            </a:xfrm>
            <a:prstGeom prst="roundRect">
              <a:avLst>
                <a:gd name="adj" fmla="val 4661"/>
              </a:avLst>
            </a:prstGeom>
            <a:gradFill flip="none" rotWithShape="1">
              <a:gsLst>
                <a:gs pos="100000">
                  <a:srgbClr val="C5E0FF">
                    <a:alpha val="16000"/>
                  </a:srgbClr>
                </a:gs>
                <a:gs pos="0">
                  <a:srgbClr val="C5E0FF">
                    <a:lumMod val="100000"/>
                    <a:alpha val="0"/>
                  </a:srgbClr>
                </a:gs>
              </a:gsLst>
              <a:path path="circle">
                <a:fillToRect l="100000" t="100000"/>
              </a:path>
              <a:tileRect r="-100000" b="-100000"/>
            </a:gradFill>
            <a:ln>
              <a:solidFill>
                <a:srgbClr val="FFFFFF">
                  <a:alpha val="9000"/>
                </a:srgbClr>
              </a:solidFill>
            </a:ln>
            <a:effectLst/>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0" name="Rectangle: Rounded Corners 8">
              <a:extLst>
                <a:ext uri="{FF2B5EF4-FFF2-40B4-BE49-F238E27FC236}">
                  <a16:creationId xmlns:a16="http://schemas.microsoft.com/office/drawing/2014/main" id="{C7386818-3178-CC18-1A0A-94DB3734692C}"/>
                </a:ext>
              </a:extLst>
            </p:cNvPr>
            <p:cNvSpPr/>
            <p:nvPr/>
          </p:nvSpPr>
          <p:spPr>
            <a:xfrm>
              <a:off x="3969448" y="2443232"/>
              <a:ext cx="5282503" cy="4427468"/>
            </a:xfrm>
            <a:prstGeom prst="roundRect">
              <a:avLst>
                <a:gd name="adj" fmla="val 4661"/>
              </a:avLst>
            </a:prstGeom>
            <a:noFill/>
            <a:ln>
              <a:gradFill flip="none" rotWithShape="1">
                <a:gsLst>
                  <a:gs pos="78000">
                    <a:schemeClr val="bg1">
                      <a:alpha val="0"/>
                    </a:schemeClr>
                  </a:gs>
                  <a:gs pos="100000">
                    <a:schemeClr val="bg1">
                      <a:alpha val="13000"/>
                    </a:schemeClr>
                  </a:gs>
                </a:gsLst>
                <a:lin ang="600000" scaled="0"/>
                <a:tileRect/>
              </a:gra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1" name="Rectangle: Rounded Corners 12">
              <a:extLst>
                <a:ext uri="{FF2B5EF4-FFF2-40B4-BE49-F238E27FC236}">
                  <a16:creationId xmlns:a16="http://schemas.microsoft.com/office/drawing/2014/main" id="{658364A4-ED0B-4D85-7FDD-0A611AD385F3}"/>
                </a:ext>
              </a:extLst>
            </p:cNvPr>
            <p:cNvSpPr/>
            <p:nvPr/>
          </p:nvSpPr>
          <p:spPr>
            <a:xfrm>
              <a:off x="3969448" y="2443232"/>
              <a:ext cx="5282503" cy="4427468"/>
            </a:xfrm>
            <a:prstGeom prst="roundRect">
              <a:avLst>
                <a:gd name="adj" fmla="val 4661"/>
              </a:avLst>
            </a:prstGeom>
            <a:noFill/>
            <a:ln>
              <a:gradFill flip="none" rotWithShape="1">
                <a:gsLst>
                  <a:gs pos="0">
                    <a:schemeClr val="bg1">
                      <a:alpha val="15000"/>
                    </a:schemeClr>
                  </a:gs>
                  <a:gs pos="47000">
                    <a:schemeClr val="bg1">
                      <a:alpha val="0"/>
                    </a:schemeClr>
                  </a:gs>
                </a:gsLst>
                <a:lin ang="27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grpSp>
      <p:sp>
        <p:nvSpPr>
          <p:cNvPr id="157" name="Title 1">
            <a:extLst>
              <a:ext uri="{FF2B5EF4-FFF2-40B4-BE49-F238E27FC236}">
                <a16:creationId xmlns:a16="http://schemas.microsoft.com/office/drawing/2014/main" id="{1C81552E-BAC6-0586-001D-B5158AAE341E}"/>
              </a:ext>
            </a:extLst>
          </p:cNvPr>
          <p:cNvSpPr txBox="1">
            <a:spLocks/>
          </p:cNvSpPr>
          <p:nvPr/>
        </p:nvSpPr>
        <p:spPr>
          <a:xfrm>
            <a:off x="566930" y="0"/>
            <a:ext cx="13496544" cy="1316736"/>
          </a:xfrm>
          <a:prstGeom prst="rect">
            <a:avLst/>
          </a:prstGeom>
        </p:spPr>
        <p:txBody>
          <a:bodyPr anchor="b" anchorCtr="0">
            <a:normAutofit/>
          </a:bodyPr>
          <a:lstStyle>
            <a:lvl1pPr algn="l" defTabSz="1097280" rtl="1" eaLnBrk="1" latinLnBrk="0" hangingPunct="1">
              <a:lnSpc>
                <a:spcPct val="90000"/>
              </a:lnSpc>
              <a:spcBef>
                <a:spcPct val="0"/>
              </a:spcBef>
              <a:buNone/>
              <a:defRPr sz="3840" b="1" i="0" kern="1200" spc="0" baseline="0">
                <a:solidFill>
                  <a:schemeClr val="tx1"/>
                </a:solidFill>
                <a:latin typeface="Aptos" panose="020B0004020202020204" pitchFamily="34" charset="0"/>
                <a:ea typeface="+mj-ea"/>
                <a:cs typeface="+mj-cs"/>
              </a:defRPr>
            </a:lvl1pPr>
          </a:lstStyle>
          <a:p>
            <a:pPr rtl="0"/>
            <a:r>
              <a:rPr lang="en-US" sz="4200" err="1">
                <a:solidFill>
                  <a:schemeClr val="bg1"/>
                </a:solidFill>
              </a:rPr>
              <a:t>Checkmarx</a:t>
            </a:r>
            <a:r>
              <a:rPr lang="en-US" sz="4200">
                <a:solidFill>
                  <a:schemeClr val="bg1"/>
                </a:solidFill>
              </a:rPr>
              <a:t> Leadership</a:t>
            </a:r>
            <a:endParaRPr lang="en-IL" sz="4200">
              <a:solidFill>
                <a:schemeClr val="bg1"/>
              </a:solidFill>
            </a:endParaRPr>
          </a:p>
        </p:txBody>
      </p:sp>
      <p:sp>
        <p:nvSpPr>
          <p:cNvPr id="158" name="Title 1">
            <a:extLst>
              <a:ext uri="{FF2B5EF4-FFF2-40B4-BE49-F238E27FC236}">
                <a16:creationId xmlns:a16="http://schemas.microsoft.com/office/drawing/2014/main" id="{0A0B90D4-C1FD-E292-BEA1-F2DB487A4A9D}"/>
              </a:ext>
            </a:extLst>
          </p:cNvPr>
          <p:cNvSpPr txBox="1">
            <a:spLocks/>
          </p:cNvSpPr>
          <p:nvPr/>
        </p:nvSpPr>
        <p:spPr>
          <a:xfrm>
            <a:off x="6426602" y="820264"/>
            <a:ext cx="4002859" cy="526578"/>
          </a:xfrm>
          <a:prstGeom prst="rect">
            <a:avLst/>
          </a:prstGeom>
        </p:spPr>
        <p:txBody>
          <a:bodyPr vert="horz" lIns="91440" tIns="45720" rIns="91440" bIns="45720" rtlCol="0" anchor="t" anchorCtr="0">
            <a:normAutofit/>
          </a:bodyPr>
          <a:lstStyle>
            <a:lvl1pPr algn="l" defTabSz="1097280" rtl="1" eaLnBrk="1" latinLnBrk="0" hangingPunct="1">
              <a:lnSpc>
                <a:spcPct val="90000"/>
              </a:lnSpc>
              <a:spcBef>
                <a:spcPct val="0"/>
              </a:spcBef>
              <a:buNone/>
              <a:defRPr sz="3840" b="1" i="0" kern="1200" spc="0" baseline="0">
                <a:solidFill>
                  <a:schemeClr val="bg1"/>
                </a:solidFill>
                <a:latin typeface="Aptos" panose="020B0004020202020204" pitchFamily="34" charset="0"/>
                <a:ea typeface="+mj-ea"/>
                <a:cs typeface="+mj-cs"/>
              </a:defRPr>
            </a:lvl1pPr>
          </a:lstStyle>
          <a:p>
            <a:r>
              <a:rPr lang="en-US" sz="2400" b="0"/>
              <a:t>Recognized in the market</a:t>
            </a:r>
          </a:p>
          <a:p>
            <a:endParaRPr lang="en-US" sz="2400" b="0"/>
          </a:p>
          <a:p>
            <a:endParaRPr lang="en-US" sz="2400" b="0"/>
          </a:p>
        </p:txBody>
      </p:sp>
      <p:sp>
        <p:nvSpPr>
          <p:cNvPr id="194" name="TextBox 193">
            <a:extLst>
              <a:ext uri="{FF2B5EF4-FFF2-40B4-BE49-F238E27FC236}">
                <a16:creationId xmlns:a16="http://schemas.microsoft.com/office/drawing/2014/main" id="{17BAC9C9-C75B-7201-DED8-37C52672FE40}"/>
              </a:ext>
            </a:extLst>
          </p:cNvPr>
          <p:cNvSpPr txBox="1"/>
          <p:nvPr/>
        </p:nvSpPr>
        <p:spPr>
          <a:xfrm>
            <a:off x="578931" y="3525022"/>
            <a:ext cx="2447688" cy="675249"/>
          </a:xfrm>
          <a:prstGeom prst="rect">
            <a:avLst/>
          </a:prstGeom>
          <a:noFill/>
        </p:spPr>
        <p:txBody>
          <a:bodyPr wrap="square">
            <a:spAutoFit/>
          </a:bodyPr>
          <a:lstStyle/>
          <a:p>
            <a:pPr algn="ctr" defTabSz="1097236">
              <a:lnSpc>
                <a:spcPct val="90000"/>
              </a:lnSpc>
              <a:defRPr/>
            </a:pPr>
            <a:r>
              <a:rPr lang="en-US" sz="1400" kern="0" spc="20">
                <a:solidFill>
                  <a:schemeClr val="bg1"/>
                </a:solidFill>
                <a:latin typeface="Aptos" panose="020B0004020202020204" pitchFamily="34" charset="0"/>
              </a:rPr>
              <a:t>Frost &amp; Sullivan Global Company of the Year for DevOps Security, 2022</a:t>
            </a:r>
          </a:p>
        </p:txBody>
      </p:sp>
      <p:sp>
        <p:nvSpPr>
          <p:cNvPr id="195" name="TextBox 194">
            <a:extLst>
              <a:ext uri="{FF2B5EF4-FFF2-40B4-BE49-F238E27FC236}">
                <a16:creationId xmlns:a16="http://schemas.microsoft.com/office/drawing/2014/main" id="{0D809A85-8C8B-60A1-6152-518F42FD417E}"/>
              </a:ext>
            </a:extLst>
          </p:cNvPr>
          <p:cNvSpPr txBox="1"/>
          <p:nvPr/>
        </p:nvSpPr>
        <p:spPr>
          <a:xfrm>
            <a:off x="3462059" y="3525022"/>
            <a:ext cx="2139695" cy="481350"/>
          </a:xfrm>
          <a:prstGeom prst="rect">
            <a:avLst/>
          </a:prstGeom>
          <a:noFill/>
        </p:spPr>
        <p:txBody>
          <a:bodyPr wrap="square">
            <a:spAutoFit/>
          </a:bodyPr>
          <a:lstStyle/>
          <a:p>
            <a:pPr algn="ctr" defTabSz="1097236">
              <a:lnSpc>
                <a:spcPct val="90000"/>
              </a:lnSpc>
              <a:defRPr/>
            </a:pPr>
            <a:r>
              <a:rPr lang="en-US" sz="1400" kern="0" spc="20">
                <a:solidFill>
                  <a:schemeClr val="bg1"/>
                </a:solidFill>
                <a:latin typeface="Aptos" panose="020B0004020202020204" pitchFamily="34" charset="0"/>
              </a:rPr>
              <a:t>A Leader, The Forrester Wave™ 2023</a:t>
            </a:r>
          </a:p>
        </p:txBody>
      </p:sp>
      <p:sp>
        <p:nvSpPr>
          <p:cNvPr id="196" name="TextBox 195">
            <a:extLst>
              <a:ext uri="{FF2B5EF4-FFF2-40B4-BE49-F238E27FC236}">
                <a16:creationId xmlns:a16="http://schemas.microsoft.com/office/drawing/2014/main" id="{D7635D4B-6F39-5004-692A-38EC4840A6C0}"/>
              </a:ext>
            </a:extLst>
          </p:cNvPr>
          <p:cNvSpPr txBox="1"/>
          <p:nvPr/>
        </p:nvSpPr>
        <p:spPr>
          <a:xfrm>
            <a:off x="6019215" y="3524118"/>
            <a:ext cx="2483650" cy="675249"/>
          </a:xfrm>
          <a:prstGeom prst="rect">
            <a:avLst/>
          </a:prstGeom>
          <a:noFill/>
        </p:spPr>
        <p:txBody>
          <a:bodyPr wrap="square">
            <a:spAutoFit/>
          </a:bodyPr>
          <a:lstStyle/>
          <a:p>
            <a:pPr algn="ctr" defTabSz="1097236">
              <a:lnSpc>
                <a:spcPct val="90000"/>
              </a:lnSpc>
              <a:defRPr/>
            </a:pPr>
            <a:r>
              <a:rPr lang="en-US" sz="1400" kern="0" spc="20">
                <a:solidFill>
                  <a:schemeClr val="bg1"/>
                </a:solidFill>
                <a:latin typeface="Aptos" panose="020B0004020202020204" pitchFamily="34" charset="0"/>
              </a:rPr>
              <a:t>A Leader in IDC </a:t>
            </a:r>
            <a:r>
              <a:rPr lang="en-US" sz="1400" kern="0" spc="20" err="1">
                <a:solidFill>
                  <a:schemeClr val="bg1"/>
                </a:solidFill>
                <a:latin typeface="Aptos" panose="020B0004020202020204" pitchFamily="34" charset="0"/>
              </a:rPr>
              <a:t>MarketScape</a:t>
            </a:r>
            <a:r>
              <a:rPr lang="en-US" sz="1400" kern="0" spc="20">
                <a:solidFill>
                  <a:schemeClr val="bg1"/>
                </a:solidFill>
                <a:latin typeface="Aptos" panose="020B0004020202020204" pitchFamily="34" charset="0"/>
              </a:rPr>
              <a:t>: Worldwide Application Security 2022</a:t>
            </a:r>
          </a:p>
        </p:txBody>
      </p:sp>
      <p:sp>
        <p:nvSpPr>
          <p:cNvPr id="197" name="TextBox 196">
            <a:extLst>
              <a:ext uri="{FF2B5EF4-FFF2-40B4-BE49-F238E27FC236}">
                <a16:creationId xmlns:a16="http://schemas.microsoft.com/office/drawing/2014/main" id="{5CC6144B-843F-66F6-95BC-108AD0C809E6}"/>
              </a:ext>
            </a:extLst>
          </p:cNvPr>
          <p:cNvSpPr txBox="1"/>
          <p:nvPr/>
        </p:nvSpPr>
        <p:spPr>
          <a:xfrm>
            <a:off x="8920324" y="3524118"/>
            <a:ext cx="2139695" cy="481350"/>
          </a:xfrm>
          <a:prstGeom prst="rect">
            <a:avLst/>
          </a:prstGeom>
          <a:noFill/>
        </p:spPr>
        <p:txBody>
          <a:bodyPr wrap="square">
            <a:spAutoFit/>
          </a:bodyPr>
          <a:lstStyle/>
          <a:p>
            <a:pPr algn="ctr" defTabSz="1097236">
              <a:lnSpc>
                <a:spcPct val="90000"/>
              </a:lnSpc>
              <a:defRPr/>
            </a:pPr>
            <a:r>
              <a:rPr lang="en-US" sz="1400" kern="0" spc="20">
                <a:solidFill>
                  <a:schemeClr val="bg1"/>
                </a:solidFill>
                <a:latin typeface="Aptos" panose="020B0004020202020204" pitchFamily="34" charset="0"/>
              </a:rPr>
              <a:t>CSO Hottest Security Products at RSA 2022</a:t>
            </a:r>
          </a:p>
        </p:txBody>
      </p:sp>
      <p:sp>
        <p:nvSpPr>
          <p:cNvPr id="198" name="TextBox 197">
            <a:extLst>
              <a:ext uri="{FF2B5EF4-FFF2-40B4-BE49-F238E27FC236}">
                <a16:creationId xmlns:a16="http://schemas.microsoft.com/office/drawing/2014/main" id="{626A9ED0-2960-1CEF-4C06-A5D4A8251AA6}"/>
              </a:ext>
            </a:extLst>
          </p:cNvPr>
          <p:cNvSpPr txBox="1"/>
          <p:nvPr/>
        </p:nvSpPr>
        <p:spPr>
          <a:xfrm>
            <a:off x="11483573" y="3518059"/>
            <a:ext cx="2495382" cy="675249"/>
          </a:xfrm>
          <a:prstGeom prst="rect">
            <a:avLst/>
          </a:prstGeom>
          <a:noFill/>
        </p:spPr>
        <p:txBody>
          <a:bodyPr wrap="square">
            <a:spAutoFit/>
          </a:bodyPr>
          <a:lstStyle/>
          <a:p>
            <a:pPr algn="ctr" defTabSz="1097236">
              <a:lnSpc>
                <a:spcPct val="90000"/>
              </a:lnSpc>
              <a:defRPr/>
            </a:pPr>
            <a:r>
              <a:rPr lang="en-US" sz="1400" kern="0" spc="20">
                <a:solidFill>
                  <a:schemeClr val="bg1"/>
                </a:solidFill>
                <a:latin typeface="Aptos" panose="020B0004020202020204" pitchFamily="34" charset="0"/>
              </a:rPr>
              <a:t>Fortress Cyber Security Award in Application Security 2024</a:t>
            </a:r>
          </a:p>
        </p:txBody>
      </p:sp>
      <p:sp>
        <p:nvSpPr>
          <p:cNvPr id="205" name="TextBox 204">
            <a:extLst>
              <a:ext uri="{FF2B5EF4-FFF2-40B4-BE49-F238E27FC236}">
                <a16:creationId xmlns:a16="http://schemas.microsoft.com/office/drawing/2014/main" id="{32C731AD-8D8B-65B4-14B1-83833AFECF45}"/>
              </a:ext>
            </a:extLst>
          </p:cNvPr>
          <p:cNvSpPr txBox="1"/>
          <p:nvPr/>
        </p:nvSpPr>
        <p:spPr>
          <a:xfrm>
            <a:off x="578931" y="6582375"/>
            <a:ext cx="2447688" cy="675249"/>
          </a:xfrm>
          <a:prstGeom prst="rect">
            <a:avLst/>
          </a:prstGeom>
          <a:noFill/>
        </p:spPr>
        <p:txBody>
          <a:bodyPr wrap="square">
            <a:spAutoFit/>
          </a:bodyPr>
          <a:lstStyle/>
          <a:p>
            <a:pPr algn="ctr" defTabSz="1097236">
              <a:lnSpc>
                <a:spcPct val="90000"/>
              </a:lnSpc>
              <a:defRPr/>
            </a:pPr>
            <a:r>
              <a:rPr lang="en-US" sz="1400" kern="0" spc="20">
                <a:solidFill>
                  <a:schemeClr val="bg1"/>
                </a:solidFill>
                <a:latin typeface="Aptos" panose="020B0004020202020204" pitchFamily="34" charset="0"/>
              </a:rPr>
              <a:t>CXO Insight Channel Insight: Best Partner Program 2022</a:t>
            </a:r>
          </a:p>
        </p:txBody>
      </p:sp>
      <p:sp>
        <p:nvSpPr>
          <p:cNvPr id="206" name="TextBox 205">
            <a:extLst>
              <a:ext uri="{FF2B5EF4-FFF2-40B4-BE49-F238E27FC236}">
                <a16:creationId xmlns:a16="http://schemas.microsoft.com/office/drawing/2014/main" id="{8525E8FE-DABC-6956-4EA0-A2CD12420098}"/>
              </a:ext>
            </a:extLst>
          </p:cNvPr>
          <p:cNvSpPr txBox="1"/>
          <p:nvPr/>
        </p:nvSpPr>
        <p:spPr>
          <a:xfrm>
            <a:off x="3462059" y="6582375"/>
            <a:ext cx="2139695" cy="675249"/>
          </a:xfrm>
          <a:prstGeom prst="rect">
            <a:avLst/>
          </a:prstGeom>
          <a:noFill/>
        </p:spPr>
        <p:txBody>
          <a:bodyPr wrap="square">
            <a:spAutoFit/>
          </a:bodyPr>
          <a:lstStyle/>
          <a:p>
            <a:pPr algn="ctr" defTabSz="1097236">
              <a:lnSpc>
                <a:spcPct val="90000"/>
              </a:lnSpc>
              <a:defRPr/>
            </a:pPr>
            <a:r>
              <a:rPr lang="en-US" sz="1400" kern="0" spc="20">
                <a:solidFill>
                  <a:schemeClr val="bg1"/>
                </a:solidFill>
                <a:latin typeface="Aptos" panose="020B0004020202020204" pitchFamily="34" charset="0"/>
              </a:rPr>
              <a:t>CRN Security </a:t>
            </a:r>
            <a:br>
              <a:rPr lang="en-US" sz="1400" kern="0" spc="20">
                <a:solidFill>
                  <a:schemeClr val="bg1"/>
                </a:solidFill>
                <a:latin typeface="Aptos" panose="020B0004020202020204" pitchFamily="34" charset="0"/>
              </a:rPr>
            </a:br>
            <a:r>
              <a:rPr lang="en-US" sz="1400" kern="0" spc="20">
                <a:solidFill>
                  <a:schemeClr val="bg1"/>
                </a:solidFill>
                <a:latin typeface="Aptos" panose="020B0004020202020204" pitchFamily="34" charset="0"/>
              </a:rPr>
              <a:t>100 Vendor 2024 </a:t>
            </a:r>
          </a:p>
          <a:p>
            <a:pPr algn="ctr" defTabSz="1097236">
              <a:lnSpc>
                <a:spcPct val="90000"/>
              </a:lnSpc>
              <a:defRPr/>
            </a:pPr>
            <a:endParaRPr lang="en-US" sz="1400" kern="0" spc="20">
              <a:solidFill>
                <a:schemeClr val="bg1"/>
              </a:solidFill>
              <a:latin typeface="Aptos" panose="020B0004020202020204" pitchFamily="34" charset="0"/>
            </a:endParaRPr>
          </a:p>
        </p:txBody>
      </p:sp>
      <p:sp>
        <p:nvSpPr>
          <p:cNvPr id="207" name="TextBox 206">
            <a:extLst>
              <a:ext uri="{FF2B5EF4-FFF2-40B4-BE49-F238E27FC236}">
                <a16:creationId xmlns:a16="http://schemas.microsoft.com/office/drawing/2014/main" id="{6B84B678-78F9-B95E-DA4C-E6399E555EDD}"/>
              </a:ext>
            </a:extLst>
          </p:cNvPr>
          <p:cNvSpPr txBox="1"/>
          <p:nvPr/>
        </p:nvSpPr>
        <p:spPr>
          <a:xfrm>
            <a:off x="6191192" y="6582375"/>
            <a:ext cx="2139695" cy="481350"/>
          </a:xfrm>
          <a:prstGeom prst="rect">
            <a:avLst/>
          </a:prstGeom>
          <a:noFill/>
        </p:spPr>
        <p:txBody>
          <a:bodyPr wrap="square">
            <a:spAutoFit/>
          </a:bodyPr>
          <a:lstStyle/>
          <a:p>
            <a:pPr algn="ctr" defTabSz="1097236">
              <a:lnSpc>
                <a:spcPct val="90000"/>
              </a:lnSpc>
              <a:defRPr/>
            </a:pPr>
            <a:r>
              <a:rPr lang="en-US" sz="1400" kern="0" spc="20">
                <a:solidFill>
                  <a:schemeClr val="bg1"/>
                </a:solidFill>
                <a:latin typeface="Aptos" panose="020B0004020202020204" pitchFamily="34" charset="0"/>
              </a:rPr>
              <a:t>2023 DEVIES </a:t>
            </a:r>
            <a:br>
              <a:rPr lang="en-US" sz="1400" kern="0" spc="20">
                <a:solidFill>
                  <a:schemeClr val="bg1"/>
                </a:solidFill>
                <a:latin typeface="Aptos" panose="020B0004020202020204" pitchFamily="34" charset="0"/>
              </a:rPr>
            </a:br>
            <a:r>
              <a:rPr lang="en-US" sz="1400" kern="0" spc="20">
                <a:solidFill>
                  <a:schemeClr val="bg1"/>
                </a:solidFill>
                <a:latin typeface="Aptos" panose="020B0004020202020204" pitchFamily="34" charset="0"/>
              </a:rPr>
              <a:t>Award for </a:t>
            </a:r>
            <a:r>
              <a:rPr lang="en-US" sz="1400" kern="0" spc="20" err="1">
                <a:solidFill>
                  <a:schemeClr val="bg1"/>
                </a:solidFill>
                <a:latin typeface="Aptos" panose="020B0004020202020204" pitchFamily="34" charset="0"/>
              </a:rPr>
              <a:t>DevSecOps</a:t>
            </a:r>
            <a:endParaRPr lang="en-US" sz="1400" kern="0" spc="20">
              <a:solidFill>
                <a:schemeClr val="bg1"/>
              </a:solidFill>
              <a:latin typeface="Aptos" panose="020B0004020202020204" pitchFamily="34" charset="0"/>
            </a:endParaRPr>
          </a:p>
        </p:txBody>
      </p:sp>
      <p:sp>
        <p:nvSpPr>
          <p:cNvPr id="208" name="TextBox 207">
            <a:extLst>
              <a:ext uri="{FF2B5EF4-FFF2-40B4-BE49-F238E27FC236}">
                <a16:creationId xmlns:a16="http://schemas.microsoft.com/office/drawing/2014/main" id="{1700D840-7179-65B4-AF19-882B735227C0}"/>
              </a:ext>
            </a:extLst>
          </p:cNvPr>
          <p:cNvSpPr txBox="1"/>
          <p:nvPr/>
        </p:nvSpPr>
        <p:spPr>
          <a:xfrm>
            <a:off x="8763374" y="6582375"/>
            <a:ext cx="2453596" cy="675249"/>
          </a:xfrm>
          <a:prstGeom prst="rect">
            <a:avLst/>
          </a:prstGeom>
          <a:noFill/>
        </p:spPr>
        <p:txBody>
          <a:bodyPr wrap="square">
            <a:spAutoFit/>
          </a:bodyPr>
          <a:lstStyle/>
          <a:p>
            <a:pPr algn="ctr" defTabSz="1097236">
              <a:lnSpc>
                <a:spcPct val="90000"/>
              </a:lnSpc>
              <a:defRPr/>
            </a:pPr>
            <a:r>
              <a:rPr lang="en-US" sz="1400" kern="0" spc="20">
                <a:solidFill>
                  <a:schemeClr val="bg1"/>
                </a:solidFill>
                <a:latin typeface="Aptos" panose="020B0004020202020204" pitchFamily="34" charset="0"/>
              </a:rPr>
              <a:t>2023 Enterprise Security Tech Winner for Application Security Testing</a:t>
            </a:r>
          </a:p>
        </p:txBody>
      </p:sp>
      <p:sp>
        <p:nvSpPr>
          <p:cNvPr id="209" name="TextBox 208">
            <a:extLst>
              <a:ext uri="{FF2B5EF4-FFF2-40B4-BE49-F238E27FC236}">
                <a16:creationId xmlns:a16="http://schemas.microsoft.com/office/drawing/2014/main" id="{9A14B42C-D908-E823-CE8B-5CEBCCA515AF}"/>
              </a:ext>
            </a:extLst>
          </p:cNvPr>
          <p:cNvSpPr txBox="1"/>
          <p:nvPr/>
        </p:nvSpPr>
        <p:spPr>
          <a:xfrm>
            <a:off x="11661416" y="6582375"/>
            <a:ext cx="2139695" cy="481350"/>
          </a:xfrm>
          <a:prstGeom prst="rect">
            <a:avLst/>
          </a:prstGeom>
          <a:noFill/>
        </p:spPr>
        <p:txBody>
          <a:bodyPr wrap="square">
            <a:spAutoFit/>
          </a:bodyPr>
          <a:lstStyle/>
          <a:p>
            <a:pPr algn="ctr" defTabSz="1097236">
              <a:lnSpc>
                <a:spcPct val="90000"/>
              </a:lnSpc>
              <a:defRPr/>
            </a:pPr>
            <a:r>
              <a:rPr lang="en-US" sz="1400" kern="0" spc="20">
                <a:solidFill>
                  <a:schemeClr val="bg1"/>
                </a:solidFill>
                <a:latin typeface="Aptos" panose="020B0004020202020204" pitchFamily="34" charset="0"/>
              </a:rPr>
              <a:t>2023 Best Vendor </a:t>
            </a:r>
            <a:br>
              <a:rPr lang="en-US" sz="1400" kern="0" spc="20">
                <a:solidFill>
                  <a:schemeClr val="bg1"/>
                </a:solidFill>
                <a:latin typeface="Aptos" panose="020B0004020202020204" pitchFamily="34" charset="0"/>
              </a:rPr>
            </a:br>
            <a:r>
              <a:rPr lang="en-US" sz="1400" kern="0" spc="20">
                <a:solidFill>
                  <a:schemeClr val="bg1"/>
                </a:solidFill>
                <a:latin typeface="Aptos" panose="020B0004020202020204" pitchFamily="34" charset="0"/>
              </a:rPr>
              <a:t>for MDF Support </a:t>
            </a:r>
          </a:p>
        </p:txBody>
      </p:sp>
      <p:pic>
        <p:nvPicPr>
          <p:cNvPr id="210" name="Picture 209" descr="Graphical user interface&#10;&#10;Description automatically generated">
            <a:extLst>
              <a:ext uri="{FF2B5EF4-FFF2-40B4-BE49-F238E27FC236}">
                <a16:creationId xmlns:a16="http://schemas.microsoft.com/office/drawing/2014/main" id="{236947D4-F938-FC1D-9654-5BCD98AF315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061211" y="1996088"/>
            <a:ext cx="1474274" cy="1081518"/>
          </a:xfrm>
          <a:prstGeom prst="rect">
            <a:avLst/>
          </a:prstGeom>
        </p:spPr>
      </p:pic>
      <p:grpSp>
        <p:nvGrpSpPr>
          <p:cNvPr id="211" name="Group 210">
            <a:extLst>
              <a:ext uri="{FF2B5EF4-FFF2-40B4-BE49-F238E27FC236}">
                <a16:creationId xmlns:a16="http://schemas.microsoft.com/office/drawing/2014/main" id="{78DFF8ED-6DCE-8609-A045-E75BF2927871}"/>
              </a:ext>
            </a:extLst>
          </p:cNvPr>
          <p:cNvGrpSpPr/>
          <p:nvPr/>
        </p:nvGrpSpPr>
        <p:grpSpPr>
          <a:xfrm>
            <a:off x="6379711" y="2179852"/>
            <a:ext cx="1786570" cy="757078"/>
            <a:chOff x="4814878" y="2858843"/>
            <a:chExt cx="1156839" cy="490223"/>
          </a:xfrm>
        </p:grpSpPr>
        <p:grpSp>
          <p:nvGrpSpPr>
            <p:cNvPr id="212" name="Group 211">
              <a:extLst>
                <a:ext uri="{FF2B5EF4-FFF2-40B4-BE49-F238E27FC236}">
                  <a16:creationId xmlns:a16="http://schemas.microsoft.com/office/drawing/2014/main" id="{16BF19B2-4476-17D8-AEA9-A4C6A0BD8EED}"/>
                </a:ext>
              </a:extLst>
            </p:cNvPr>
            <p:cNvGrpSpPr/>
            <p:nvPr/>
          </p:nvGrpSpPr>
          <p:grpSpPr>
            <a:xfrm>
              <a:off x="4814878" y="3169898"/>
              <a:ext cx="1156839" cy="179168"/>
              <a:chOff x="15448692" y="5504753"/>
              <a:chExt cx="3818573" cy="591407"/>
            </a:xfrm>
            <a:solidFill>
              <a:schemeClr val="bg1"/>
            </a:solidFill>
          </p:grpSpPr>
          <p:sp>
            <p:nvSpPr>
              <p:cNvPr id="214" name="Freeform: Shape 19">
                <a:extLst>
                  <a:ext uri="{FF2B5EF4-FFF2-40B4-BE49-F238E27FC236}">
                    <a16:creationId xmlns:a16="http://schemas.microsoft.com/office/drawing/2014/main" id="{F465C55C-0556-DCF3-4592-5BB9159963AC}"/>
                  </a:ext>
                </a:extLst>
              </p:cNvPr>
              <p:cNvSpPr/>
              <p:nvPr/>
            </p:nvSpPr>
            <p:spPr>
              <a:xfrm>
                <a:off x="15448692" y="5512468"/>
                <a:ext cx="427958" cy="457485"/>
              </a:xfrm>
              <a:custGeom>
                <a:avLst/>
                <a:gdLst>
                  <a:gd name="connsiteX0" fmla="*/ 388239 w 427958"/>
                  <a:gd name="connsiteY0" fmla="*/ 457486 h 457485"/>
                  <a:gd name="connsiteX1" fmla="*/ 388239 w 427958"/>
                  <a:gd name="connsiteY1" fmla="*/ 53531 h 457485"/>
                  <a:gd name="connsiteX2" fmla="*/ 221551 w 427958"/>
                  <a:gd name="connsiteY2" fmla="*/ 457486 h 457485"/>
                  <a:gd name="connsiteX3" fmla="*/ 206502 w 427958"/>
                  <a:gd name="connsiteY3" fmla="*/ 457486 h 457485"/>
                  <a:gd name="connsiteX4" fmla="*/ 39052 w 427958"/>
                  <a:gd name="connsiteY4" fmla="*/ 53531 h 457485"/>
                  <a:gd name="connsiteX5" fmla="*/ 39052 w 427958"/>
                  <a:gd name="connsiteY5" fmla="*/ 457486 h 457485"/>
                  <a:gd name="connsiteX6" fmla="*/ 0 w 427958"/>
                  <a:gd name="connsiteY6" fmla="*/ 457486 h 457485"/>
                  <a:gd name="connsiteX7" fmla="*/ 0 w 427958"/>
                  <a:gd name="connsiteY7" fmla="*/ 0 h 457485"/>
                  <a:gd name="connsiteX8" fmla="*/ 58293 w 427958"/>
                  <a:gd name="connsiteY8" fmla="*/ 0 h 457485"/>
                  <a:gd name="connsiteX9" fmla="*/ 214027 w 427958"/>
                  <a:gd name="connsiteY9" fmla="*/ 377190 h 457485"/>
                  <a:gd name="connsiteX10" fmla="*/ 368998 w 427958"/>
                  <a:gd name="connsiteY10" fmla="*/ 0 h 457485"/>
                  <a:gd name="connsiteX11" fmla="*/ 427958 w 427958"/>
                  <a:gd name="connsiteY11" fmla="*/ 0 h 457485"/>
                  <a:gd name="connsiteX12" fmla="*/ 427958 w 427958"/>
                  <a:gd name="connsiteY12" fmla="*/ 457486 h 457485"/>
                  <a:gd name="connsiteX13" fmla="*/ 388144 w 427958"/>
                  <a:gd name="connsiteY13" fmla="*/ 457486 h 457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7958" h="457485">
                    <a:moveTo>
                      <a:pt x="388239" y="457486"/>
                    </a:moveTo>
                    <a:lnTo>
                      <a:pt x="388239" y="53531"/>
                    </a:lnTo>
                    <a:lnTo>
                      <a:pt x="221551" y="457486"/>
                    </a:lnTo>
                    <a:lnTo>
                      <a:pt x="206502" y="457486"/>
                    </a:lnTo>
                    <a:lnTo>
                      <a:pt x="39052" y="53531"/>
                    </a:lnTo>
                    <a:lnTo>
                      <a:pt x="39052" y="457486"/>
                    </a:lnTo>
                    <a:lnTo>
                      <a:pt x="0" y="457486"/>
                    </a:lnTo>
                    <a:lnTo>
                      <a:pt x="0" y="0"/>
                    </a:lnTo>
                    <a:lnTo>
                      <a:pt x="58293" y="0"/>
                    </a:lnTo>
                    <a:lnTo>
                      <a:pt x="214027" y="377190"/>
                    </a:lnTo>
                    <a:lnTo>
                      <a:pt x="368998" y="0"/>
                    </a:lnTo>
                    <a:lnTo>
                      <a:pt x="427958" y="0"/>
                    </a:lnTo>
                    <a:lnTo>
                      <a:pt x="427958" y="457486"/>
                    </a:lnTo>
                    <a:lnTo>
                      <a:pt x="388144" y="457486"/>
                    </a:lnTo>
                    <a:close/>
                  </a:path>
                </a:pathLst>
              </a:custGeom>
              <a:grpFill/>
              <a:ln w="9525" cap="flat">
                <a:noFill/>
                <a:prstDash val="solid"/>
                <a:miter/>
              </a:ln>
            </p:spPr>
            <p:txBody>
              <a:bodyPr rtlCol="0" anchor="ctr"/>
              <a:lstStyle/>
              <a:p>
                <a:pPr defTabSz="1097236">
                  <a:defRPr/>
                </a:pPr>
                <a:endParaRPr lang="en-US" sz="720">
                  <a:solidFill>
                    <a:prstClr val="black"/>
                  </a:solidFill>
                  <a:latin typeface="GT America LCG Rg"/>
                </a:endParaRPr>
              </a:p>
            </p:txBody>
          </p:sp>
          <p:sp>
            <p:nvSpPr>
              <p:cNvPr id="215" name="Freeform: Shape 20">
                <a:extLst>
                  <a:ext uri="{FF2B5EF4-FFF2-40B4-BE49-F238E27FC236}">
                    <a16:creationId xmlns:a16="http://schemas.microsoft.com/office/drawing/2014/main" id="{BBE190E4-7140-573B-843C-B4F163AB1F38}"/>
                  </a:ext>
                </a:extLst>
              </p:cNvPr>
              <p:cNvSpPr/>
              <p:nvPr/>
            </p:nvSpPr>
            <p:spPr>
              <a:xfrm>
                <a:off x="15971234" y="5630578"/>
                <a:ext cx="264033" cy="347662"/>
              </a:xfrm>
              <a:custGeom>
                <a:avLst/>
                <a:gdLst>
                  <a:gd name="connsiteX0" fmla="*/ 228409 w 264033"/>
                  <a:gd name="connsiteY0" fmla="*/ 339376 h 347662"/>
                  <a:gd name="connsiteX1" fmla="*/ 228409 w 264033"/>
                  <a:gd name="connsiteY1" fmla="*/ 300323 h 347662"/>
                  <a:gd name="connsiteX2" fmla="*/ 115919 w 264033"/>
                  <a:gd name="connsiteY2" fmla="*/ 347663 h 347662"/>
                  <a:gd name="connsiteX3" fmla="*/ 0 w 264033"/>
                  <a:gd name="connsiteY3" fmla="*/ 237268 h 347662"/>
                  <a:gd name="connsiteX4" fmla="*/ 115919 w 264033"/>
                  <a:gd name="connsiteY4" fmla="*/ 127540 h 347662"/>
                  <a:gd name="connsiteX5" fmla="*/ 228409 w 264033"/>
                  <a:gd name="connsiteY5" fmla="*/ 174879 h 347662"/>
                  <a:gd name="connsiteX6" fmla="*/ 228409 w 264033"/>
                  <a:gd name="connsiteY6" fmla="*/ 107633 h 347662"/>
                  <a:gd name="connsiteX7" fmla="*/ 139255 w 264033"/>
                  <a:gd name="connsiteY7" fmla="*/ 31528 h 347662"/>
                  <a:gd name="connsiteX8" fmla="*/ 35719 w 264033"/>
                  <a:gd name="connsiteY8" fmla="*/ 80201 h 347662"/>
                  <a:gd name="connsiteX9" fmla="*/ 15811 w 264033"/>
                  <a:gd name="connsiteY9" fmla="*/ 55531 h 347662"/>
                  <a:gd name="connsiteX10" fmla="*/ 143351 w 264033"/>
                  <a:gd name="connsiteY10" fmla="*/ 0 h 347662"/>
                  <a:gd name="connsiteX11" fmla="*/ 264033 w 264033"/>
                  <a:gd name="connsiteY11" fmla="*/ 106299 h 347662"/>
                  <a:gd name="connsiteX12" fmla="*/ 264033 w 264033"/>
                  <a:gd name="connsiteY12" fmla="*/ 339471 h 347662"/>
                  <a:gd name="connsiteX13" fmla="*/ 228409 w 264033"/>
                  <a:gd name="connsiteY13" fmla="*/ 339471 h 347662"/>
                  <a:gd name="connsiteX14" fmla="*/ 228409 w 264033"/>
                  <a:gd name="connsiteY14" fmla="*/ 274225 h 347662"/>
                  <a:gd name="connsiteX15" fmla="*/ 228409 w 264033"/>
                  <a:gd name="connsiteY15" fmla="*/ 201549 h 347662"/>
                  <a:gd name="connsiteX16" fmla="*/ 128302 w 264033"/>
                  <a:gd name="connsiteY16" fmla="*/ 155639 h 347662"/>
                  <a:gd name="connsiteX17" fmla="*/ 37814 w 264033"/>
                  <a:gd name="connsiteY17" fmla="*/ 237934 h 347662"/>
                  <a:gd name="connsiteX18" fmla="*/ 128302 w 264033"/>
                  <a:gd name="connsiteY18" fmla="*/ 319564 h 347662"/>
                  <a:gd name="connsiteX19" fmla="*/ 228409 w 264033"/>
                  <a:gd name="connsiteY19" fmla="*/ 274320 h 347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4033" h="347662">
                    <a:moveTo>
                      <a:pt x="228409" y="339376"/>
                    </a:moveTo>
                    <a:lnTo>
                      <a:pt x="228409" y="300323"/>
                    </a:lnTo>
                    <a:cubicBezTo>
                      <a:pt x="198882" y="332518"/>
                      <a:pt x="161925" y="347663"/>
                      <a:pt x="115919" y="347663"/>
                    </a:cubicBezTo>
                    <a:cubicBezTo>
                      <a:pt x="58960" y="347663"/>
                      <a:pt x="0" y="308610"/>
                      <a:pt x="0" y="237268"/>
                    </a:cubicBezTo>
                    <a:cubicBezTo>
                      <a:pt x="0" y="165926"/>
                      <a:pt x="58293" y="127540"/>
                      <a:pt x="115919" y="127540"/>
                    </a:cubicBezTo>
                    <a:cubicBezTo>
                      <a:pt x="161830" y="127540"/>
                      <a:pt x="199549" y="142589"/>
                      <a:pt x="228409" y="174879"/>
                    </a:cubicBezTo>
                    <a:lnTo>
                      <a:pt x="228409" y="107633"/>
                    </a:lnTo>
                    <a:cubicBezTo>
                      <a:pt x="228409" y="58293"/>
                      <a:pt x="188595" y="31528"/>
                      <a:pt x="139255" y="31528"/>
                    </a:cubicBezTo>
                    <a:cubicBezTo>
                      <a:pt x="98108" y="31528"/>
                      <a:pt x="65913" y="45911"/>
                      <a:pt x="35719" y="80201"/>
                    </a:cubicBezTo>
                    <a:lnTo>
                      <a:pt x="15811" y="55531"/>
                    </a:lnTo>
                    <a:cubicBezTo>
                      <a:pt x="50101" y="18479"/>
                      <a:pt x="88487" y="0"/>
                      <a:pt x="143351" y="0"/>
                    </a:cubicBezTo>
                    <a:cubicBezTo>
                      <a:pt x="210598" y="0"/>
                      <a:pt x="264033" y="32195"/>
                      <a:pt x="264033" y="106299"/>
                    </a:cubicBezTo>
                    <a:lnTo>
                      <a:pt x="264033" y="339471"/>
                    </a:lnTo>
                    <a:lnTo>
                      <a:pt x="228409" y="339471"/>
                    </a:lnTo>
                    <a:close/>
                    <a:moveTo>
                      <a:pt x="228409" y="274225"/>
                    </a:moveTo>
                    <a:lnTo>
                      <a:pt x="228409" y="201549"/>
                    </a:lnTo>
                    <a:cubicBezTo>
                      <a:pt x="205073" y="171355"/>
                      <a:pt x="168021" y="155639"/>
                      <a:pt x="128302" y="155639"/>
                    </a:cubicBezTo>
                    <a:cubicBezTo>
                      <a:pt x="73438" y="155639"/>
                      <a:pt x="37814" y="190595"/>
                      <a:pt x="37814" y="237934"/>
                    </a:cubicBezTo>
                    <a:cubicBezTo>
                      <a:pt x="37814" y="285274"/>
                      <a:pt x="73438" y="319564"/>
                      <a:pt x="128302" y="319564"/>
                    </a:cubicBezTo>
                    <a:cubicBezTo>
                      <a:pt x="168116" y="319564"/>
                      <a:pt x="205073" y="304514"/>
                      <a:pt x="228409" y="274320"/>
                    </a:cubicBezTo>
                    <a:close/>
                  </a:path>
                </a:pathLst>
              </a:custGeom>
              <a:grpFill/>
              <a:ln w="9525" cap="flat">
                <a:noFill/>
                <a:prstDash val="solid"/>
                <a:miter/>
              </a:ln>
            </p:spPr>
            <p:txBody>
              <a:bodyPr rtlCol="0" anchor="ctr"/>
              <a:lstStyle/>
              <a:p>
                <a:pPr defTabSz="1097236">
                  <a:defRPr/>
                </a:pPr>
                <a:endParaRPr lang="en-US" sz="720">
                  <a:solidFill>
                    <a:prstClr val="black"/>
                  </a:solidFill>
                  <a:latin typeface="GT America LCG Rg"/>
                </a:endParaRPr>
              </a:p>
            </p:txBody>
          </p:sp>
          <p:sp>
            <p:nvSpPr>
              <p:cNvPr id="216" name="Freeform: Shape 21">
                <a:extLst>
                  <a:ext uri="{FF2B5EF4-FFF2-40B4-BE49-F238E27FC236}">
                    <a16:creationId xmlns:a16="http://schemas.microsoft.com/office/drawing/2014/main" id="{3F376878-6233-7574-FEA9-46D7E73FF821}"/>
                  </a:ext>
                </a:extLst>
              </p:cNvPr>
              <p:cNvSpPr/>
              <p:nvPr/>
            </p:nvSpPr>
            <p:spPr>
              <a:xfrm>
                <a:off x="16346424" y="5631816"/>
                <a:ext cx="147446" cy="338137"/>
              </a:xfrm>
              <a:custGeom>
                <a:avLst/>
                <a:gdLst>
                  <a:gd name="connsiteX0" fmla="*/ 0 w 147446"/>
                  <a:gd name="connsiteY0" fmla="*/ 338138 h 338137"/>
                  <a:gd name="connsiteX1" fmla="*/ 0 w 147446"/>
                  <a:gd name="connsiteY1" fmla="*/ 6858 h 338137"/>
                  <a:gd name="connsiteX2" fmla="*/ 35623 w 147446"/>
                  <a:gd name="connsiteY2" fmla="*/ 6858 h 338137"/>
                  <a:gd name="connsiteX3" fmla="*/ 35623 w 147446"/>
                  <a:gd name="connsiteY3" fmla="*/ 63818 h 338137"/>
                  <a:gd name="connsiteX4" fmla="*/ 147447 w 147446"/>
                  <a:gd name="connsiteY4" fmla="*/ 0 h 338137"/>
                  <a:gd name="connsiteX5" fmla="*/ 147447 w 147446"/>
                  <a:gd name="connsiteY5" fmla="*/ 39053 h 338137"/>
                  <a:gd name="connsiteX6" fmla="*/ 129635 w 147446"/>
                  <a:gd name="connsiteY6" fmla="*/ 37719 h 338137"/>
                  <a:gd name="connsiteX7" fmla="*/ 35623 w 147446"/>
                  <a:gd name="connsiteY7" fmla="*/ 96679 h 338137"/>
                  <a:gd name="connsiteX8" fmla="*/ 35623 w 147446"/>
                  <a:gd name="connsiteY8" fmla="*/ 338138 h 338137"/>
                  <a:gd name="connsiteX9" fmla="*/ 0 w 147446"/>
                  <a:gd name="connsiteY9" fmla="*/ 338138 h 338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7446" h="338137">
                    <a:moveTo>
                      <a:pt x="0" y="338138"/>
                    </a:moveTo>
                    <a:lnTo>
                      <a:pt x="0" y="6858"/>
                    </a:lnTo>
                    <a:lnTo>
                      <a:pt x="35623" y="6858"/>
                    </a:lnTo>
                    <a:lnTo>
                      <a:pt x="35623" y="63818"/>
                    </a:lnTo>
                    <a:cubicBezTo>
                      <a:pt x="63722" y="26765"/>
                      <a:pt x="101441" y="0"/>
                      <a:pt x="147447" y="0"/>
                    </a:cubicBezTo>
                    <a:lnTo>
                      <a:pt x="147447" y="39053"/>
                    </a:lnTo>
                    <a:cubicBezTo>
                      <a:pt x="141256" y="37719"/>
                      <a:pt x="136493" y="37719"/>
                      <a:pt x="129635" y="37719"/>
                    </a:cubicBezTo>
                    <a:cubicBezTo>
                      <a:pt x="96012" y="37719"/>
                      <a:pt x="50768" y="67913"/>
                      <a:pt x="35623" y="96679"/>
                    </a:cubicBezTo>
                    <a:lnTo>
                      <a:pt x="35623" y="338138"/>
                    </a:lnTo>
                    <a:lnTo>
                      <a:pt x="0" y="338138"/>
                    </a:lnTo>
                    <a:close/>
                  </a:path>
                </a:pathLst>
              </a:custGeom>
              <a:grpFill/>
              <a:ln w="9525" cap="flat">
                <a:noFill/>
                <a:prstDash val="solid"/>
                <a:miter/>
              </a:ln>
            </p:spPr>
            <p:txBody>
              <a:bodyPr rtlCol="0" anchor="ctr"/>
              <a:lstStyle/>
              <a:p>
                <a:pPr defTabSz="1097236">
                  <a:defRPr/>
                </a:pPr>
                <a:endParaRPr lang="en-US" sz="720">
                  <a:solidFill>
                    <a:prstClr val="black"/>
                  </a:solidFill>
                  <a:latin typeface="GT America LCG Rg"/>
                </a:endParaRPr>
              </a:p>
            </p:txBody>
          </p:sp>
          <p:sp>
            <p:nvSpPr>
              <p:cNvPr id="217" name="Freeform: Shape 22">
                <a:extLst>
                  <a:ext uri="{FF2B5EF4-FFF2-40B4-BE49-F238E27FC236}">
                    <a16:creationId xmlns:a16="http://schemas.microsoft.com/office/drawing/2014/main" id="{D24ECFB1-6B08-ADFD-EB10-E536117474E3}"/>
                  </a:ext>
                </a:extLst>
              </p:cNvPr>
              <p:cNvSpPr/>
              <p:nvPr/>
            </p:nvSpPr>
            <p:spPr>
              <a:xfrm>
                <a:off x="16563784" y="5512468"/>
                <a:ext cx="278415" cy="457581"/>
              </a:xfrm>
              <a:custGeom>
                <a:avLst/>
                <a:gdLst>
                  <a:gd name="connsiteX0" fmla="*/ 229743 w 278415"/>
                  <a:gd name="connsiteY0" fmla="*/ 457486 h 457581"/>
                  <a:gd name="connsiteX1" fmla="*/ 97346 w 278415"/>
                  <a:gd name="connsiteY1" fmla="*/ 299752 h 457581"/>
                  <a:gd name="connsiteX2" fmla="*/ 35624 w 278415"/>
                  <a:gd name="connsiteY2" fmla="*/ 358045 h 457581"/>
                  <a:gd name="connsiteX3" fmla="*/ 35624 w 278415"/>
                  <a:gd name="connsiteY3" fmla="*/ 457486 h 457581"/>
                  <a:gd name="connsiteX4" fmla="*/ 0 w 278415"/>
                  <a:gd name="connsiteY4" fmla="*/ 457486 h 457581"/>
                  <a:gd name="connsiteX5" fmla="*/ 0 w 278415"/>
                  <a:gd name="connsiteY5" fmla="*/ 0 h 457581"/>
                  <a:gd name="connsiteX6" fmla="*/ 35624 w 278415"/>
                  <a:gd name="connsiteY6" fmla="*/ 0 h 457581"/>
                  <a:gd name="connsiteX7" fmla="*/ 35624 w 278415"/>
                  <a:gd name="connsiteY7" fmla="*/ 315563 h 457581"/>
                  <a:gd name="connsiteX8" fmla="*/ 231076 w 278415"/>
                  <a:gd name="connsiteY8" fmla="*/ 126302 h 457581"/>
                  <a:gd name="connsiteX9" fmla="*/ 278416 w 278415"/>
                  <a:gd name="connsiteY9" fmla="*/ 126302 h 457581"/>
                  <a:gd name="connsiteX10" fmla="*/ 124111 w 278415"/>
                  <a:gd name="connsiteY10" fmla="*/ 275844 h 457581"/>
                  <a:gd name="connsiteX11" fmla="*/ 277749 w 278415"/>
                  <a:gd name="connsiteY11" fmla="*/ 457581 h 457581"/>
                  <a:gd name="connsiteX12" fmla="*/ 229743 w 278415"/>
                  <a:gd name="connsiteY12" fmla="*/ 457581 h 457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8415" h="457581">
                    <a:moveTo>
                      <a:pt x="229743" y="457486"/>
                    </a:moveTo>
                    <a:lnTo>
                      <a:pt x="97346" y="299752"/>
                    </a:lnTo>
                    <a:lnTo>
                      <a:pt x="35624" y="358045"/>
                    </a:lnTo>
                    <a:lnTo>
                      <a:pt x="35624" y="457486"/>
                    </a:lnTo>
                    <a:lnTo>
                      <a:pt x="0" y="457486"/>
                    </a:lnTo>
                    <a:lnTo>
                      <a:pt x="0" y="0"/>
                    </a:lnTo>
                    <a:lnTo>
                      <a:pt x="35624" y="0"/>
                    </a:lnTo>
                    <a:lnTo>
                      <a:pt x="35624" y="315563"/>
                    </a:lnTo>
                    <a:lnTo>
                      <a:pt x="231076" y="126302"/>
                    </a:lnTo>
                    <a:lnTo>
                      <a:pt x="278416" y="126302"/>
                    </a:lnTo>
                    <a:lnTo>
                      <a:pt x="124111" y="275844"/>
                    </a:lnTo>
                    <a:lnTo>
                      <a:pt x="277749" y="457581"/>
                    </a:lnTo>
                    <a:lnTo>
                      <a:pt x="229743" y="457581"/>
                    </a:lnTo>
                    <a:close/>
                  </a:path>
                </a:pathLst>
              </a:custGeom>
              <a:grpFill/>
              <a:ln w="9525" cap="flat">
                <a:noFill/>
                <a:prstDash val="solid"/>
                <a:miter/>
              </a:ln>
            </p:spPr>
            <p:txBody>
              <a:bodyPr rtlCol="0" anchor="ctr"/>
              <a:lstStyle/>
              <a:p>
                <a:pPr defTabSz="1097236">
                  <a:defRPr/>
                </a:pPr>
                <a:endParaRPr lang="en-US" sz="720">
                  <a:solidFill>
                    <a:prstClr val="black"/>
                  </a:solidFill>
                  <a:latin typeface="GT America LCG Rg"/>
                </a:endParaRPr>
              </a:p>
            </p:txBody>
          </p:sp>
          <p:sp>
            <p:nvSpPr>
              <p:cNvPr id="218" name="Freeform: Shape 23">
                <a:extLst>
                  <a:ext uri="{FF2B5EF4-FFF2-40B4-BE49-F238E27FC236}">
                    <a16:creationId xmlns:a16="http://schemas.microsoft.com/office/drawing/2014/main" id="{74EE1E5F-0FDC-CA6F-6C52-46751B527A02}"/>
                  </a:ext>
                </a:extLst>
              </p:cNvPr>
              <p:cNvSpPr/>
              <p:nvPr/>
            </p:nvSpPr>
            <p:spPr>
              <a:xfrm>
                <a:off x="16890206" y="5630483"/>
                <a:ext cx="316230" cy="347853"/>
              </a:xfrm>
              <a:custGeom>
                <a:avLst/>
                <a:gdLst>
                  <a:gd name="connsiteX0" fmla="*/ 0 w 316230"/>
                  <a:gd name="connsiteY0" fmla="*/ 173546 h 347853"/>
                  <a:gd name="connsiteX1" fmla="*/ 159829 w 316230"/>
                  <a:gd name="connsiteY1" fmla="*/ 0 h 347853"/>
                  <a:gd name="connsiteX2" fmla="*/ 316230 w 316230"/>
                  <a:gd name="connsiteY2" fmla="*/ 175546 h 347853"/>
                  <a:gd name="connsiteX3" fmla="*/ 316230 w 316230"/>
                  <a:gd name="connsiteY3" fmla="*/ 185166 h 347853"/>
                  <a:gd name="connsiteX4" fmla="*/ 39148 w 316230"/>
                  <a:gd name="connsiteY4" fmla="*/ 185166 h 347853"/>
                  <a:gd name="connsiteX5" fmla="*/ 168783 w 316230"/>
                  <a:gd name="connsiteY5" fmla="*/ 316897 h 347853"/>
                  <a:gd name="connsiteX6" fmla="*/ 277178 w 316230"/>
                  <a:gd name="connsiteY6" fmla="*/ 270986 h 347853"/>
                  <a:gd name="connsiteX7" fmla="*/ 295656 w 316230"/>
                  <a:gd name="connsiteY7" fmla="*/ 294323 h 347853"/>
                  <a:gd name="connsiteX8" fmla="*/ 166021 w 316230"/>
                  <a:gd name="connsiteY8" fmla="*/ 347853 h 347853"/>
                  <a:gd name="connsiteX9" fmla="*/ 0 w 316230"/>
                  <a:gd name="connsiteY9" fmla="*/ 173641 h 347853"/>
                  <a:gd name="connsiteX10" fmla="*/ 159163 w 316230"/>
                  <a:gd name="connsiteY10" fmla="*/ 30861 h 347853"/>
                  <a:gd name="connsiteX11" fmla="*/ 39148 w 316230"/>
                  <a:gd name="connsiteY11" fmla="*/ 157067 h 347853"/>
                  <a:gd name="connsiteX12" fmla="*/ 279845 w 316230"/>
                  <a:gd name="connsiteY12" fmla="*/ 157067 h 347853"/>
                  <a:gd name="connsiteX13" fmla="*/ 159163 w 316230"/>
                  <a:gd name="connsiteY13" fmla="*/ 30861 h 347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6230" h="347853">
                    <a:moveTo>
                      <a:pt x="0" y="173546"/>
                    </a:moveTo>
                    <a:cubicBezTo>
                      <a:pt x="0" y="77533"/>
                      <a:pt x="67913" y="0"/>
                      <a:pt x="159829" y="0"/>
                    </a:cubicBezTo>
                    <a:cubicBezTo>
                      <a:pt x="260604" y="0"/>
                      <a:pt x="316230" y="80201"/>
                      <a:pt x="316230" y="175546"/>
                    </a:cubicBezTo>
                    <a:lnTo>
                      <a:pt x="316230" y="185166"/>
                    </a:lnTo>
                    <a:lnTo>
                      <a:pt x="39148" y="185166"/>
                    </a:lnTo>
                    <a:cubicBezTo>
                      <a:pt x="42577" y="257175"/>
                      <a:pt x="90583" y="316897"/>
                      <a:pt x="168783" y="316897"/>
                    </a:cubicBezTo>
                    <a:cubicBezTo>
                      <a:pt x="210598" y="316897"/>
                      <a:pt x="248984" y="301085"/>
                      <a:pt x="277178" y="270986"/>
                    </a:cubicBezTo>
                    <a:lnTo>
                      <a:pt x="295656" y="294323"/>
                    </a:lnTo>
                    <a:cubicBezTo>
                      <a:pt x="262699" y="328613"/>
                      <a:pt x="220885" y="347853"/>
                      <a:pt x="166021" y="347853"/>
                    </a:cubicBezTo>
                    <a:cubicBezTo>
                      <a:pt x="69342" y="347853"/>
                      <a:pt x="0" y="275844"/>
                      <a:pt x="0" y="173641"/>
                    </a:cubicBezTo>
                    <a:close/>
                    <a:moveTo>
                      <a:pt x="159163" y="30861"/>
                    </a:moveTo>
                    <a:cubicBezTo>
                      <a:pt x="80963" y="30861"/>
                      <a:pt x="41910" y="99441"/>
                      <a:pt x="39148" y="157067"/>
                    </a:cubicBezTo>
                    <a:lnTo>
                      <a:pt x="279845" y="157067"/>
                    </a:lnTo>
                    <a:cubicBezTo>
                      <a:pt x="279178" y="100870"/>
                      <a:pt x="242126" y="30861"/>
                      <a:pt x="159163" y="30861"/>
                    </a:cubicBezTo>
                    <a:close/>
                  </a:path>
                </a:pathLst>
              </a:custGeom>
              <a:grpFill/>
              <a:ln w="9525" cap="flat">
                <a:noFill/>
                <a:prstDash val="solid"/>
                <a:miter/>
              </a:ln>
            </p:spPr>
            <p:txBody>
              <a:bodyPr rtlCol="0" anchor="ctr"/>
              <a:lstStyle/>
              <a:p>
                <a:pPr defTabSz="1097236">
                  <a:defRPr/>
                </a:pPr>
                <a:endParaRPr lang="en-US" sz="720">
                  <a:solidFill>
                    <a:prstClr val="black"/>
                  </a:solidFill>
                  <a:latin typeface="GT America LCG Rg"/>
                </a:endParaRPr>
              </a:p>
            </p:txBody>
          </p:sp>
          <p:sp>
            <p:nvSpPr>
              <p:cNvPr id="219" name="Freeform: Shape 24">
                <a:extLst>
                  <a:ext uri="{FF2B5EF4-FFF2-40B4-BE49-F238E27FC236}">
                    <a16:creationId xmlns:a16="http://schemas.microsoft.com/office/drawing/2014/main" id="{B65E1AC7-5D98-11C1-6B32-8191D62AD3FF}"/>
                  </a:ext>
                </a:extLst>
              </p:cNvPr>
              <p:cNvSpPr/>
              <p:nvPr/>
            </p:nvSpPr>
            <p:spPr>
              <a:xfrm>
                <a:off x="17250251" y="5548187"/>
                <a:ext cx="176307" cy="429863"/>
              </a:xfrm>
              <a:custGeom>
                <a:avLst/>
                <a:gdLst>
                  <a:gd name="connsiteX0" fmla="*/ 54864 w 176307"/>
                  <a:gd name="connsiteY0" fmla="*/ 357950 h 429863"/>
                  <a:gd name="connsiteX1" fmla="*/ 54864 w 176307"/>
                  <a:gd name="connsiteY1" fmla="*/ 122015 h 429863"/>
                  <a:gd name="connsiteX2" fmla="*/ 0 w 176307"/>
                  <a:gd name="connsiteY2" fmla="*/ 122015 h 429863"/>
                  <a:gd name="connsiteX3" fmla="*/ 0 w 176307"/>
                  <a:gd name="connsiteY3" fmla="*/ 90488 h 429863"/>
                  <a:gd name="connsiteX4" fmla="*/ 54864 w 176307"/>
                  <a:gd name="connsiteY4" fmla="*/ 90488 h 429863"/>
                  <a:gd name="connsiteX5" fmla="*/ 54864 w 176307"/>
                  <a:gd name="connsiteY5" fmla="*/ 0 h 429863"/>
                  <a:gd name="connsiteX6" fmla="*/ 91250 w 176307"/>
                  <a:gd name="connsiteY6" fmla="*/ 0 h 429863"/>
                  <a:gd name="connsiteX7" fmla="*/ 91250 w 176307"/>
                  <a:gd name="connsiteY7" fmla="*/ 90488 h 429863"/>
                  <a:gd name="connsiteX8" fmla="*/ 158496 w 176307"/>
                  <a:gd name="connsiteY8" fmla="*/ 90488 h 429863"/>
                  <a:gd name="connsiteX9" fmla="*/ 158496 w 176307"/>
                  <a:gd name="connsiteY9" fmla="*/ 122015 h 429863"/>
                  <a:gd name="connsiteX10" fmla="*/ 91250 w 176307"/>
                  <a:gd name="connsiteY10" fmla="*/ 122015 h 429863"/>
                  <a:gd name="connsiteX11" fmla="*/ 91250 w 176307"/>
                  <a:gd name="connsiteY11" fmla="*/ 352425 h 429863"/>
                  <a:gd name="connsiteX12" fmla="*/ 125540 w 176307"/>
                  <a:gd name="connsiteY12" fmla="*/ 397669 h 429863"/>
                  <a:gd name="connsiteX13" fmla="*/ 162592 w 176307"/>
                  <a:gd name="connsiteY13" fmla="*/ 381857 h 429863"/>
                  <a:gd name="connsiteX14" fmla="*/ 176308 w 176307"/>
                  <a:gd name="connsiteY14" fmla="*/ 409289 h 429863"/>
                  <a:gd name="connsiteX15" fmla="*/ 120110 w 176307"/>
                  <a:gd name="connsiteY15" fmla="*/ 429863 h 429863"/>
                  <a:gd name="connsiteX16" fmla="*/ 54959 w 176307"/>
                  <a:gd name="connsiteY16" fmla="*/ 357854 h 429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6307" h="429863">
                    <a:moveTo>
                      <a:pt x="54864" y="357950"/>
                    </a:moveTo>
                    <a:lnTo>
                      <a:pt x="54864" y="122015"/>
                    </a:lnTo>
                    <a:lnTo>
                      <a:pt x="0" y="122015"/>
                    </a:lnTo>
                    <a:lnTo>
                      <a:pt x="0" y="90488"/>
                    </a:lnTo>
                    <a:lnTo>
                      <a:pt x="54864" y="90488"/>
                    </a:lnTo>
                    <a:lnTo>
                      <a:pt x="54864" y="0"/>
                    </a:lnTo>
                    <a:lnTo>
                      <a:pt x="91250" y="0"/>
                    </a:lnTo>
                    <a:lnTo>
                      <a:pt x="91250" y="90488"/>
                    </a:lnTo>
                    <a:lnTo>
                      <a:pt x="158496" y="90488"/>
                    </a:lnTo>
                    <a:lnTo>
                      <a:pt x="158496" y="122015"/>
                    </a:lnTo>
                    <a:lnTo>
                      <a:pt x="91250" y="122015"/>
                    </a:lnTo>
                    <a:lnTo>
                      <a:pt x="91250" y="352425"/>
                    </a:lnTo>
                    <a:cubicBezTo>
                      <a:pt x="91250" y="379190"/>
                      <a:pt x="102203" y="397669"/>
                      <a:pt x="125540" y="397669"/>
                    </a:cubicBezTo>
                    <a:cubicBezTo>
                      <a:pt x="141351" y="397669"/>
                      <a:pt x="155067" y="390144"/>
                      <a:pt x="162592" y="381857"/>
                    </a:cubicBezTo>
                    <a:lnTo>
                      <a:pt x="176308" y="409289"/>
                    </a:lnTo>
                    <a:cubicBezTo>
                      <a:pt x="163259" y="421672"/>
                      <a:pt x="147542" y="429863"/>
                      <a:pt x="120110" y="429863"/>
                    </a:cubicBezTo>
                    <a:cubicBezTo>
                      <a:pt x="76200" y="429863"/>
                      <a:pt x="54959" y="403098"/>
                      <a:pt x="54959" y="357854"/>
                    </a:cubicBezTo>
                    <a:close/>
                  </a:path>
                </a:pathLst>
              </a:custGeom>
              <a:grpFill/>
              <a:ln w="9525" cap="flat">
                <a:noFill/>
                <a:prstDash val="solid"/>
                <a:miter/>
              </a:ln>
            </p:spPr>
            <p:txBody>
              <a:bodyPr rtlCol="0" anchor="ctr"/>
              <a:lstStyle/>
              <a:p>
                <a:pPr defTabSz="1097236">
                  <a:defRPr/>
                </a:pPr>
                <a:endParaRPr lang="en-US" sz="720">
                  <a:solidFill>
                    <a:prstClr val="black"/>
                  </a:solidFill>
                  <a:latin typeface="GT America LCG Rg"/>
                </a:endParaRPr>
              </a:p>
            </p:txBody>
          </p:sp>
          <p:sp>
            <p:nvSpPr>
              <p:cNvPr id="220" name="Freeform: Shape 25">
                <a:extLst>
                  <a:ext uri="{FF2B5EF4-FFF2-40B4-BE49-F238E27FC236}">
                    <a16:creationId xmlns:a16="http://schemas.microsoft.com/office/drawing/2014/main" id="{13BB9195-DE7B-6E05-68E9-AF7377D374DE}"/>
                  </a:ext>
                </a:extLst>
              </p:cNvPr>
              <p:cNvSpPr/>
              <p:nvPr/>
            </p:nvSpPr>
            <p:spPr>
              <a:xfrm>
                <a:off x="17462753" y="5504753"/>
                <a:ext cx="329946" cy="473201"/>
              </a:xfrm>
              <a:custGeom>
                <a:avLst/>
                <a:gdLst>
                  <a:gd name="connsiteX0" fmla="*/ 95 w 329946"/>
                  <a:gd name="connsiteY0" fmla="*/ 400717 h 473201"/>
                  <a:gd name="connsiteX1" fmla="*/ 25432 w 329946"/>
                  <a:gd name="connsiteY1" fmla="*/ 371189 h 473201"/>
                  <a:gd name="connsiteX2" fmla="*/ 168116 w 329946"/>
                  <a:gd name="connsiteY2" fmla="*/ 437674 h 473201"/>
                  <a:gd name="connsiteX3" fmla="*/ 288798 w 329946"/>
                  <a:gd name="connsiteY3" fmla="*/ 346424 h 473201"/>
                  <a:gd name="connsiteX4" fmla="*/ 14478 w 329946"/>
                  <a:gd name="connsiteY4" fmla="*/ 122111 h 473201"/>
                  <a:gd name="connsiteX5" fmla="*/ 164687 w 329946"/>
                  <a:gd name="connsiteY5" fmla="*/ 0 h 473201"/>
                  <a:gd name="connsiteX6" fmla="*/ 319659 w 329946"/>
                  <a:gd name="connsiteY6" fmla="*/ 64484 h 473201"/>
                  <a:gd name="connsiteX7" fmla="*/ 293561 w 329946"/>
                  <a:gd name="connsiteY7" fmla="*/ 93250 h 473201"/>
                  <a:gd name="connsiteX8" fmla="*/ 162592 w 329946"/>
                  <a:gd name="connsiteY8" fmla="*/ 35624 h 473201"/>
                  <a:gd name="connsiteX9" fmla="*/ 55626 w 329946"/>
                  <a:gd name="connsiteY9" fmla="*/ 120015 h 473201"/>
                  <a:gd name="connsiteX10" fmla="*/ 329946 w 329946"/>
                  <a:gd name="connsiteY10" fmla="*/ 343567 h 473201"/>
                  <a:gd name="connsiteX11" fmla="*/ 167354 w 329946"/>
                  <a:gd name="connsiteY11" fmla="*/ 473202 h 473201"/>
                  <a:gd name="connsiteX12" fmla="*/ 0 w 329946"/>
                  <a:gd name="connsiteY12" fmla="*/ 400526 h 47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9946" h="473201">
                    <a:moveTo>
                      <a:pt x="95" y="400717"/>
                    </a:moveTo>
                    <a:lnTo>
                      <a:pt x="25432" y="371189"/>
                    </a:lnTo>
                    <a:cubicBezTo>
                      <a:pt x="54959" y="405479"/>
                      <a:pt x="102966" y="437674"/>
                      <a:pt x="168116" y="437674"/>
                    </a:cubicBezTo>
                    <a:cubicBezTo>
                      <a:pt x="262128" y="437674"/>
                      <a:pt x="288798" y="385572"/>
                      <a:pt x="288798" y="346424"/>
                    </a:cubicBezTo>
                    <a:cubicBezTo>
                      <a:pt x="288798" y="212027"/>
                      <a:pt x="14478" y="281940"/>
                      <a:pt x="14478" y="122111"/>
                    </a:cubicBezTo>
                    <a:cubicBezTo>
                      <a:pt x="14478" y="47339"/>
                      <a:pt x="81725" y="0"/>
                      <a:pt x="164687" y="0"/>
                    </a:cubicBezTo>
                    <a:cubicBezTo>
                      <a:pt x="233267" y="0"/>
                      <a:pt x="284036" y="24003"/>
                      <a:pt x="319659" y="64484"/>
                    </a:cubicBezTo>
                    <a:lnTo>
                      <a:pt x="293561" y="93250"/>
                    </a:lnTo>
                    <a:cubicBezTo>
                      <a:pt x="260604" y="53435"/>
                      <a:pt x="214027" y="35624"/>
                      <a:pt x="162592" y="35624"/>
                    </a:cubicBezTo>
                    <a:cubicBezTo>
                      <a:pt x="101537" y="35624"/>
                      <a:pt x="55626" y="70580"/>
                      <a:pt x="55626" y="120015"/>
                    </a:cubicBezTo>
                    <a:cubicBezTo>
                      <a:pt x="55626" y="237268"/>
                      <a:pt x="329946" y="172784"/>
                      <a:pt x="329946" y="343567"/>
                    </a:cubicBezTo>
                    <a:cubicBezTo>
                      <a:pt x="329946" y="402527"/>
                      <a:pt x="290894" y="473202"/>
                      <a:pt x="167354" y="473202"/>
                    </a:cubicBezTo>
                    <a:cubicBezTo>
                      <a:pt x="91916" y="473202"/>
                      <a:pt x="34957" y="443008"/>
                      <a:pt x="0" y="400526"/>
                    </a:cubicBezTo>
                    <a:close/>
                  </a:path>
                </a:pathLst>
              </a:custGeom>
              <a:grpFill/>
              <a:ln w="9525" cap="flat">
                <a:noFill/>
                <a:prstDash val="solid"/>
                <a:miter/>
              </a:ln>
            </p:spPr>
            <p:txBody>
              <a:bodyPr rtlCol="0" anchor="ctr"/>
              <a:lstStyle/>
              <a:p>
                <a:pPr defTabSz="1097236">
                  <a:defRPr/>
                </a:pPr>
                <a:endParaRPr lang="en-US" sz="720">
                  <a:solidFill>
                    <a:prstClr val="black"/>
                  </a:solidFill>
                  <a:latin typeface="GT America LCG Rg"/>
                </a:endParaRPr>
              </a:p>
            </p:txBody>
          </p:sp>
          <p:sp>
            <p:nvSpPr>
              <p:cNvPr id="221" name="Freeform: Shape 26">
                <a:extLst>
                  <a:ext uri="{FF2B5EF4-FFF2-40B4-BE49-F238E27FC236}">
                    <a16:creationId xmlns:a16="http://schemas.microsoft.com/office/drawing/2014/main" id="{9430BFC9-5BAC-340F-4FA9-074FFC4D32DC}"/>
                  </a:ext>
                </a:extLst>
              </p:cNvPr>
              <p:cNvSpPr/>
              <p:nvPr/>
            </p:nvSpPr>
            <p:spPr>
              <a:xfrm>
                <a:off x="17866137" y="5630483"/>
                <a:ext cx="278415" cy="347662"/>
              </a:xfrm>
              <a:custGeom>
                <a:avLst/>
                <a:gdLst>
                  <a:gd name="connsiteX0" fmla="*/ 0 w 278415"/>
                  <a:gd name="connsiteY0" fmla="*/ 173546 h 347662"/>
                  <a:gd name="connsiteX1" fmla="*/ 161163 w 278415"/>
                  <a:gd name="connsiteY1" fmla="*/ 0 h 347662"/>
                  <a:gd name="connsiteX2" fmla="*/ 278416 w 278415"/>
                  <a:gd name="connsiteY2" fmla="*/ 56197 h 347662"/>
                  <a:gd name="connsiteX3" fmla="*/ 253746 w 278415"/>
                  <a:gd name="connsiteY3" fmla="*/ 78105 h 347662"/>
                  <a:gd name="connsiteX4" fmla="*/ 163259 w 278415"/>
                  <a:gd name="connsiteY4" fmla="*/ 32194 h 347662"/>
                  <a:gd name="connsiteX5" fmla="*/ 38481 w 278415"/>
                  <a:gd name="connsiteY5" fmla="*/ 173450 h 347662"/>
                  <a:gd name="connsiteX6" fmla="*/ 163259 w 278415"/>
                  <a:gd name="connsiteY6" fmla="*/ 315468 h 347662"/>
                  <a:gd name="connsiteX7" fmla="*/ 253746 w 278415"/>
                  <a:gd name="connsiteY7" fmla="*/ 268796 h 347662"/>
                  <a:gd name="connsiteX8" fmla="*/ 278416 w 278415"/>
                  <a:gd name="connsiteY8" fmla="*/ 290703 h 347662"/>
                  <a:gd name="connsiteX9" fmla="*/ 161163 w 278415"/>
                  <a:gd name="connsiteY9" fmla="*/ 347663 h 347662"/>
                  <a:gd name="connsiteX10" fmla="*/ 0 w 278415"/>
                  <a:gd name="connsiteY10" fmla="*/ 173450 h 347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8415" h="347662">
                    <a:moveTo>
                      <a:pt x="0" y="173546"/>
                    </a:moveTo>
                    <a:cubicBezTo>
                      <a:pt x="0" y="76867"/>
                      <a:pt x="63818" y="0"/>
                      <a:pt x="161163" y="0"/>
                    </a:cubicBezTo>
                    <a:cubicBezTo>
                      <a:pt x="218789" y="0"/>
                      <a:pt x="251651" y="22670"/>
                      <a:pt x="278416" y="56197"/>
                    </a:cubicBezTo>
                    <a:lnTo>
                      <a:pt x="253746" y="78105"/>
                    </a:lnTo>
                    <a:cubicBezTo>
                      <a:pt x="229743" y="45148"/>
                      <a:pt x="199549" y="32194"/>
                      <a:pt x="163259" y="32194"/>
                    </a:cubicBezTo>
                    <a:cubicBezTo>
                      <a:pt x="85725" y="32194"/>
                      <a:pt x="38481" y="93917"/>
                      <a:pt x="38481" y="173450"/>
                    </a:cubicBezTo>
                    <a:cubicBezTo>
                      <a:pt x="38481" y="252984"/>
                      <a:pt x="85820" y="315468"/>
                      <a:pt x="163259" y="315468"/>
                    </a:cubicBezTo>
                    <a:cubicBezTo>
                      <a:pt x="199644" y="315468"/>
                      <a:pt x="229743" y="301752"/>
                      <a:pt x="253746" y="268796"/>
                    </a:cubicBezTo>
                    <a:lnTo>
                      <a:pt x="278416" y="290703"/>
                    </a:lnTo>
                    <a:cubicBezTo>
                      <a:pt x="251651" y="324993"/>
                      <a:pt x="218789" y="347663"/>
                      <a:pt x="161163" y="347663"/>
                    </a:cubicBezTo>
                    <a:cubicBezTo>
                      <a:pt x="63722" y="347663"/>
                      <a:pt x="0" y="270129"/>
                      <a:pt x="0" y="173450"/>
                    </a:cubicBezTo>
                    <a:close/>
                  </a:path>
                </a:pathLst>
              </a:custGeom>
              <a:grpFill/>
              <a:ln w="9525" cap="flat">
                <a:noFill/>
                <a:prstDash val="solid"/>
                <a:miter/>
              </a:ln>
            </p:spPr>
            <p:txBody>
              <a:bodyPr rtlCol="0" anchor="ctr"/>
              <a:lstStyle/>
              <a:p>
                <a:pPr defTabSz="1097236">
                  <a:defRPr/>
                </a:pPr>
                <a:endParaRPr lang="en-US" sz="720">
                  <a:solidFill>
                    <a:prstClr val="black"/>
                  </a:solidFill>
                  <a:latin typeface="GT America LCG Rg"/>
                </a:endParaRPr>
              </a:p>
            </p:txBody>
          </p:sp>
          <p:sp>
            <p:nvSpPr>
              <p:cNvPr id="222" name="Freeform: Shape 27">
                <a:extLst>
                  <a:ext uri="{FF2B5EF4-FFF2-40B4-BE49-F238E27FC236}">
                    <a16:creationId xmlns:a16="http://schemas.microsoft.com/office/drawing/2014/main" id="{2AF87679-73F4-920A-82E0-567D55141505}"/>
                  </a:ext>
                </a:extLst>
              </p:cNvPr>
              <p:cNvSpPr/>
              <p:nvPr/>
            </p:nvSpPr>
            <p:spPr>
              <a:xfrm>
                <a:off x="18206275" y="5630578"/>
                <a:ext cx="264033" cy="347662"/>
              </a:xfrm>
              <a:custGeom>
                <a:avLst/>
                <a:gdLst>
                  <a:gd name="connsiteX0" fmla="*/ 228409 w 264033"/>
                  <a:gd name="connsiteY0" fmla="*/ 339376 h 347662"/>
                  <a:gd name="connsiteX1" fmla="*/ 228409 w 264033"/>
                  <a:gd name="connsiteY1" fmla="*/ 300323 h 347662"/>
                  <a:gd name="connsiteX2" fmla="*/ 115919 w 264033"/>
                  <a:gd name="connsiteY2" fmla="*/ 347663 h 347662"/>
                  <a:gd name="connsiteX3" fmla="*/ 0 w 264033"/>
                  <a:gd name="connsiteY3" fmla="*/ 237268 h 347662"/>
                  <a:gd name="connsiteX4" fmla="*/ 115919 w 264033"/>
                  <a:gd name="connsiteY4" fmla="*/ 127540 h 347662"/>
                  <a:gd name="connsiteX5" fmla="*/ 228409 w 264033"/>
                  <a:gd name="connsiteY5" fmla="*/ 174879 h 347662"/>
                  <a:gd name="connsiteX6" fmla="*/ 228409 w 264033"/>
                  <a:gd name="connsiteY6" fmla="*/ 107633 h 347662"/>
                  <a:gd name="connsiteX7" fmla="*/ 139255 w 264033"/>
                  <a:gd name="connsiteY7" fmla="*/ 31528 h 347662"/>
                  <a:gd name="connsiteX8" fmla="*/ 35719 w 264033"/>
                  <a:gd name="connsiteY8" fmla="*/ 80201 h 347662"/>
                  <a:gd name="connsiteX9" fmla="*/ 15811 w 264033"/>
                  <a:gd name="connsiteY9" fmla="*/ 55531 h 347662"/>
                  <a:gd name="connsiteX10" fmla="*/ 143351 w 264033"/>
                  <a:gd name="connsiteY10" fmla="*/ 0 h 347662"/>
                  <a:gd name="connsiteX11" fmla="*/ 264033 w 264033"/>
                  <a:gd name="connsiteY11" fmla="*/ 106299 h 347662"/>
                  <a:gd name="connsiteX12" fmla="*/ 264033 w 264033"/>
                  <a:gd name="connsiteY12" fmla="*/ 339471 h 347662"/>
                  <a:gd name="connsiteX13" fmla="*/ 228409 w 264033"/>
                  <a:gd name="connsiteY13" fmla="*/ 339471 h 347662"/>
                  <a:gd name="connsiteX14" fmla="*/ 228409 w 264033"/>
                  <a:gd name="connsiteY14" fmla="*/ 274225 h 347662"/>
                  <a:gd name="connsiteX15" fmla="*/ 228409 w 264033"/>
                  <a:gd name="connsiteY15" fmla="*/ 201549 h 347662"/>
                  <a:gd name="connsiteX16" fmla="*/ 128302 w 264033"/>
                  <a:gd name="connsiteY16" fmla="*/ 155639 h 347662"/>
                  <a:gd name="connsiteX17" fmla="*/ 37814 w 264033"/>
                  <a:gd name="connsiteY17" fmla="*/ 237934 h 347662"/>
                  <a:gd name="connsiteX18" fmla="*/ 128302 w 264033"/>
                  <a:gd name="connsiteY18" fmla="*/ 319564 h 347662"/>
                  <a:gd name="connsiteX19" fmla="*/ 228409 w 264033"/>
                  <a:gd name="connsiteY19" fmla="*/ 274320 h 347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4033" h="347662">
                    <a:moveTo>
                      <a:pt x="228409" y="339376"/>
                    </a:moveTo>
                    <a:lnTo>
                      <a:pt x="228409" y="300323"/>
                    </a:lnTo>
                    <a:cubicBezTo>
                      <a:pt x="198882" y="332518"/>
                      <a:pt x="161925" y="347663"/>
                      <a:pt x="115919" y="347663"/>
                    </a:cubicBezTo>
                    <a:cubicBezTo>
                      <a:pt x="58959" y="347663"/>
                      <a:pt x="0" y="308610"/>
                      <a:pt x="0" y="237268"/>
                    </a:cubicBezTo>
                    <a:cubicBezTo>
                      <a:pt x="0" y="165926"/>
                      <a:pt x="58293" y="127540"/>
                      <a:pt x="115919" y="127540"/>
                    </a:cubicBezTo>
                    <a:cubicBezTo>
                      <a:pt x="161925" y="127540"/>
                      <a:pt x="199644" y="142589"/>
                      <a:pt x="228409" y="174879"/>
                    </a:cubicBezTo>
                    <a:lnTo>
                      <a:pt x="228409" y="107633"/>
                    </a:lnTo>
                    <a:cubicBezTo>
                      <a:pt x="228409" y="58293"/>
                      <a:pt x="188595" y="31528"/>
                      <a:pt x="139255" y="31528"/>
                    </a:cubicBezTo>
                    <a:cubicBezTo>
                      <a:pt x="98107" y="31528"/>
                      <a:pt x="65913" y="45911"/>
                      <a:pt x="35719" y="80201"/>
                    </a:cubicBezTo>
                    <a:lnTo>
                      <a:pt x="15811" y="55531"/>
                    </a:lnTo>
                    <a:cubicBezTo>
                      <a:pt x="50101" y="18479"/>
                      <a:pt x="88487" y="0"/>
                      <a:pt x="143351" y="0"/>
                    </a:cubicBezTo>
                    <a:cubicBezTo>
                      <a:pt x="210598" y="0"/>
                      <a:pt x="264033" y="32195"/>
                      <a:pt x="264033" y="106299"/>
                    </a:cubicBezTo>
                    <a:lnTo>
                      <a:pt x="264033" y="339471"/>
                    </a:lnTo>
                    <a:lnTo>
                      <a:pt x="228409" y="339471"/>
                    </a:lnTo>
                    <a:close/>
                    <a:moveTo>
                      <a:pt x="228409" y="274225"/>
                    </a:moveTo>
                    <a:lnTo>
                      <a:pt x="228409" y="201549"/>
                    </a:lnTo>
                    <a:cubicBezTo>
                      <a:pt x="205073" y="171355"/>
                      <a:pt x="168021" y="155639"/>
                      <a:pt x="128302" y="155639"/>
                    </a:cubicBezTo>
                    <a:cubicBezTo>
                      <a:pt x="73438" y="155639"/>
                      <a:pt x="37814" y="190595"/>
                      <a:pt x="37814" y="237934"/>
                    </a:cubicBezTo>
                    <a:cubicBezTo>
                      <a:pt x="37814" y="285274"/>
                      <a:pt x="73438" y="319564"/>
                      <a:pt x="128302" y="319564"/>
                    </a:cubicBezTo>
                    <a:cubicBezTo>
                      <a:pt x="168116" y="319564"/>
                      <a:pt x="205073" y="304514"/>
                      <a:pt x="228409" y="274320"/>
                    </a:cubicBezTo>
                    <a:close/>
                  </a:path>
                </a:pathLst>
              </a:custGeom>
              <a:grpFill/>
              <a:ln w="9525" cap="flat">
                <a:noFill/>
                <a:prstDash val="solid"/>
                <a:miter/>
              </a:ln>
            </p:spPr>
            <p:txBody>
              <a:bodyPr rtlCol="0" anchor="ctr"/>
              <a:lstStyle/>
              <a:p>
                <a:pPr defTabSz="1097236">
                  <a:defRPr/>
                </a:pPr>
                <a:endParaRPr lang="en-US" sz="720">
                  <a:solidFill>
                    <a:prstClr val="black"/>
                  </a:solidFill>
                  <a:latin typeface="GT America LCG Rg"/>
                </a:endParaRPr>
              </a:p>
            </p:txBody>
          </p:sp>
          <p:sp>
            <p:nvSpPr>
              <p:cNvPr id="223" name="Freeform: Shape 28">
                <a:extLst>
                  <a:ext uri="{FF2B5EF4-FFF2-40B4-BE49-F238E27FC236}">
                    <a16:creationId xmlns:a16="http://schemas.microsoft.com/office/drawing/2014/main" id="{2BA9DB84-C05C-2138-F778-E80409F5CB04}"/>
                  </a:ext>
                </a:extLst>
              </p:cNvPr>
              <p:cNvSpPr/>
              <p:nvPr/>
            </p:nvSpPr>
            <p:spPr>
              <a:xfrm>
                <a:off x="18581369" y="5630388"/>
                <a:ext cx="299085" cy="465772"/>
              </a:xfrm>
              <a:custGeom>
                <a:avLst/>
                <a:gdLst>
                  <a:gd name="connsiteX0" fmla="*/ 35719 w 299085"/>
                  <a:gd name="connsiteY0" fmla="*/ 286036 h 465772"/>
                  <a:gd name="connsiteX1" fmla="*/ 35719 w 299085"/>
                  <a:gd name="connsiteY1" fmla="*/ 465773 h 465772"/>
                  <a:gd name="connsiteX2" fmla="*/ 0 w 299085"/>
                  <a:gd name="connsiteY2" fmla="*/ 465773 h 465772"/>
                  <a:gd name="connsiteX3" fmla="*/ 0 w 299085"/>
                  <a:gd name="connsiteY3" fmla="*/ 8287 h 465772"/>
                  <a:gd name="connsiteX4" fmla="*/ 35719 w 299085"/>
                  <a:gd name="connsiteY4" fmla="*/ 8287 h 465772"/>
                  <a:gd name="connsiteX5" fmla="*/ 35719 w 299085"/>
                  <a:gd name="connsiteY5" fmla="*/ 60389 h 465772"/>
                  <a:gd name="connsiteX6" fmla="*/ 150971 w 299085"/>
                  <a:gd name="connsiteY6" fmla="*/ 0 h 465772"/>
                  <a:gd name="connsiteX7" fmla="*/ 299085 w 299085"/>
                  <a:gd name="connsiteY7" fmla="*/ 173546 h 465772"/>
                  <a:gd name="connsiteX8" fmla="*/ 150971 w 299085"/>
                  <a:gd name="connsiteY8" fmla="*/ 347758 h 465772"/>
                  <a:gd name="connsiteX9" fmla="*/ 35719 w 299085"/>
                  <a:gd name="connsiteY9" fmla="*/ 286036 h 465772"/>
                  <a:gd name="connsiteX10" fmla="*/ 260700 w 299085"/>
                  <a:gd name="connsiteY10" fmla="*/ 173546 h 465772"/>
                  <a:gd name="connsiteX11" fmla="*/ 144780 w 299085"/>
                  <a:gd name="connsiteY11" fmla="*/ 32290 h 465772"/>
                  <a:gd name="connsiteX12" fmla="*/ 35719 w 299085"/>
                  <a:gd name="connsiteY12" fmla="*/ 91250 h 465772"/>
                  <a:gd name="connsiteX13" fmla="*/ 35719 w 299085"/>
                  <a:gd name="connsiteY13" fmla="*/ 255175 h 465772"/>
                  <a:gd name="connsiteX14" fmla="*/ 144780 w 299085"/>
                  <a:gd name="connsiteY14" fmla="*/ 315563 h 465772"/>
                  <a:gd name="connsiteX15" fmla="*/ 260700 w 299085"/>
                  <a:gd name="connsiteY15" fmla="*/ 173546 h 465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9085" h="465772">
                    <a:moveTo>
                      <a:pt x="35719" y="286036"/>
                    </a:moveTo>
                    <a:lnTo>
                      <a:pt x="35719" y="465773"/>
                    </a:lnTo>
                    <a:lnTo>
                      <a:pt x="0" y="465773"/>
                    </a:lnTo>
                    <a:lnTo>
                      <a:pt x="0" y="8287"/>
                    </a:lnTo>
                    <a:lnTo>
                      <a:pt x="35719" y="8287"/>
                    </a:lnTo>
                    <a:lnTo>
                      <a:pt x="35719" y="60389"/>
                    </a:lnTo>
                    <a:cubicBezTo>
                      <a:pt x="59055" y="26765"/>
                      <a:pt x="101537" y="0"/>
                      <a:pt x="150971" y="0"/>
                    </a:cubicBezTo>
                    <a:cubicBezTo>
                      <a:pt x="239459" y="0"/>
                      <a:pt x="299085" y="67246"/>
                      <a:pt x="299085" y="173546"/>
                    </a:cubicBezTo>
                    <a:cubicBezTo>
                      <a:pt x="299085" y="279845"/>
                      <a:pt x="239459" y="347758"/>
                      <a:pt x="150971" y="347758"/>
                    </a:cubicBezTo>
                    <a:cubicBezTo>
                      <a:pt x="104299" y="347758"/>
                      <a:pt x="62484" y="323755"/>
                      <a:pt x="35719" y="286036"/>
                    </a:cubicBezTo>
                    <a:close/>
                    <a:moveTo>
                      <a:pt x="260700" y="173546"/>
                    </a:moveTo>
                    <a:cubicBezTo>
                      <a:pt x="260700" y="93345"/>
                      <a:pt x="218885" y="32290"/>
                      <a:pt x="144780" y="32290"/>
                    </a:cubicBezTo>
                    <a:cubicBezTo>
                      <a:pt x="98870" y="32290"/>
                      <a:pt x="54959" y="59722"/>
                      <a:pt x="35719" y="91250"/>
                    </a:cubicBezTo>
                    <a:lnTo>
                      <a:pt x="35719" y="255175"/>
                    </a:lnTo>
                    <a:cubicBezTo>
                      <a:pt x="54959" y="286703"/>
                      <a:pt x="98774" y="315563"/>
                      <a:pt x="144780" y="315563"/>
                    </a:cubicBezTo>
                    <a:cubicBezTo>
                      <a:pt x="218885" y="315563"/>
                      <a:pt x="260700" y="253841"/>
                      <a:pt x="260700" y="173546"/>
                    </a:cubicBezTo>
                    <a:close/>
                  </a:path>
                </a:pathLst>
              </a:custGeom>
              <a:grpFill/>
              <a:ln w="9525" cap="flat">
                <a:noFill/>
                <a:prstDash val="solid"/>
                <a:miter/>
              </a:ln>
            </p:spPr>
            <p:txBody>
              <a:bodyPr rtlCol="0" anchor="ctr"/>
              <a:lstStyle/>
              <a:p>
                <a:pPr defTabSz="1097236">
                  <a:defRPr/>
                </a:pPr>
                <a:endParaRPr lang="en-US" sz="720">
                  <a:solidFill>
                    <a:prstClr val="black"/>
                  </a:solidFill>
                  <a:latin typeface="GT America LCG Rg"/>
                </a:endParaRPr>
              </a:p>
            </p:txBody>
          </p:sp>
          <p:sp>
            <p:nvSpPr>
              <p:cNvPr id="224" name="Freeform: Shape 29">
                <a:extLst>
                  <a:ext uri="{FF2B5EF4-FFF2-40B4-BE49-F238E27FC236}">
                    <a16:creationId xmlns:a16="http://schemas.microsoft.com/office/drawing/2014/main" id="{E31553FE-D4DB-D93C-9DCD-223073185025}"/>
                  </a:ext>
                </a:extLst>
              </p:cNvPr>
              <p:cNvSpPr/>
              <p:nvPr/>
            </p:nvSpPr>
            <p:spPr>
              <a:xfrm>
                <a:off x="18951035" y="5630483"/>
                <a:ext cx="316230" cy="347853"/>
              </a:xfrm>
              <a:custGeom>
                <a:avLst/>
                <a:gdLst>
                  <a:gd name="connsiteX0" fmla="*/ 0 w 316230"/>
                  <a:gd name="connsiteY0" fmla="*/ 173546 h 347853"/>
                  <a:gd name="connsiteX1" fmla="*/ 159830 w 316230"/>
                  <a:gd name="connsiteY1" fmla="*/ 0 h 347853"/>
                  <a:gd name="connsiteX2" fmla="*/ 316230 w 316230"/>
                  <a:gd name="connsiteY2" fmla="*/ 175546 h 347853"/>
                  <a:gd name="connsiteX3" fmla="*/ 316230 w 316230"/>
                  <a:gd name="connsiteY3" fmla="*/ 185166 h 347853"/>
                  <a:gd name="connsiteX4" fmla="*/ 39148 w 316230"/>
                  <a:gd name="connsiteY4" fmla="*/ 185166 h 347853"/>
                  <a:gd name="connsiteX5" fmla="*/ 168783 w 316230"/>
                  <a:gd name="connsiteY5" fmla="*/ 316897 h 347853"/>
                  <a:gd name="connsiteX6" fmla="*/ 277178 w 316230"/>
                  <a:gd name="connsiteY6" fmla="*/ 270986 h 347853"/>
                  <a:gd name="connsiteX7" fmla="*/ 295656 w 316230"/>
                  <a:gd name="connsiteY7" fmla="*/ 294323 h 347853"/>
                  <a:gd name="connsiteX8" fmla="*/ 166021 w 316230"/>
                  <a:gd name="connsiteY8" fmla="*/ 347853 h 347853"/>
                  <a:gd name="connsiteX9" fmla="*/ 0 w 316230"/>
                  <a:gd name="connsiteY9" fmla="*/ 173641 h 347853"/>
                  <a:gd name="connsiteX10" fmla="*/ 159163 w 316230"/>
                  <a:gd name="connsiteY10" fmla="*/ 30861 h 347853"/>
                  <a:gd name="connsiteX11" fmla="*/ 39148 w 316230"/>
                  <a:gd name="connsiteY11" fmla="*/ 157067 h 347853"/>
                  <a:gd name="connsiteX12" fmla="*/ 279845 w 316230"/>
                  <a:gd name="connsiteY12" fmla="*/ 157067 h 347853"/>
                  <a:gd name="connsiteX13" fmla="*/ 159163 w 316230"/>
                  <a:gd name="connsiteY13" fmla="*/ 30861 h 347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6230" h="347853">
                    <a:moveTo>
                      <a:pt x="0" y="173546"/>
                    </a:moveTo>
                    <a:cubicBezTo>
                      <a:pt x="0" y="77533"/>
                      <a:pt x="67913" y="0"/>
                      <a:pt x="159830" y="0"/>
                    </a:cubicBezTo>
                    <a:cubicBezTo>
                      <a:pt x="260604" y="0"/>
                      <a:pt x="316230" y="80201"/>
                      <a:pt x="316230" y="175546"/>
                    </a:cubicBezTo>
                    <a:lnTo>
                      <a:pt x="316230" y="185166"/>
                    </a:lnTo>
                    <a:lnTo>
                      <a:pt x="39148" y="185166"/>
                    </a:lnTo>
                    <a:cubicBezTo>
                      <a:pt x="42577" y="257175"/>
                      <a:pt x="90583" y="316897"/>
                      <a:pt x="168783" y="316897"/>
                    </a:cubicBezTo>
                    <a:cubicBezTo>
                      <a:pt x="210598" y="316897"/>
                      <a:pt x="248984" y="301085"/>
                      <a:pt x="277178" y="270986"/>
                    </a:cubicBezTo>
                    <a:lnTo>
                      <a:pt x="295656" y="294323"/>
                    </a:lnTo>
                    <a:cubicBezTo>
                      <a:pt x="262700" y="328613"/>
                      <a:pt x="220885" y="347853"/>
                      <a:pt x="166021" y="347853"/>
                    </a:cubicBezTo>
                    <a:cubicBezTo>
                      <a:pt x="69342" y="347853"/>
                      <a:pt x="0" y="275844"/>
                      <a:pt x="0" y="173641"/>
                    </a:cubicBezTo>
                    <a:close/>
                    <a:moveTo>
                      <a:pt x="159163" y="30861"/>
                    </a:moveTo>
                    <a:cubicBezTo>
                      <a:pt x="80963" y="30861"/>
                      <a:pt x="41910" y="99441"/>
                      <a:pt x="39148" y="157067"/>
                    </a:cubicBezTo>
                    <a:lnTo>
                      <a:pt x="279845" y="157067"/>
                    </a:lnTo>
                    <a:cubicBezTo>
                      <a:pt x="279178" y="100870"/>
                      <a:pt x="242126" y="30861"/>
                      <a:pt x="159163" y="30861"/>
                    </a:cubicBezTo>
                    <a:close/>
                  </a:path>
                </a:pathLst>
              </a:custGeom>
              <a:grpFill/>
              <a:ln w="9525" cap="flat">
                <a:noFill/>
                <a:prstDash val="solid"/>
                <a:miter/>
              </a:ln>
            </p:spPr>
            <p:txBody>
              <a:bodyPr rtlCol="0" anchor="ctr"/>
              <a:lstStyle/>
              <a:p>
                <a:pPr defTabSz="1097236">
                  <a:defRPr/>
                </a:pPr>
                <a:endParaRPr lang="en-US" sz="720">
                  <a:solidFill>
                    <a:prstClr val="black"/>
                  </a:solidFill>
                  <a:latin typeface="GT America LCG Rg"/>
                </a:endParaRPr>
              </a:p>
            </p:txBody>
          </p:sp>
        </p:grpSp>
        <p:pic>
          <p:nvPicPr>
            <p:cNvPr id="213" name="Graphic 212">
              <a:extLst>
                <a:ext uri="{FF2B5EF4-FFF2-40B4-BE49-F238E27FC236}">
                  <a16:creationId xmlns:a16="http://schemas.microsoft.com/office/drawing/2014/main" id="{884C9632-C6F8-44CF-0F37-43DAB13E203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022123" y="2858843"/>
              <a:ext cx="724729" cy="219615"/>
            </a:xfrm>
            <a:prstGeom prst="rect">
              <a:avLst/>
            </a:prstGeom>
          </p:spPr>
        </p:pic>
      </p:grpSp>
      <p:grpSp>
        <p:nvGrpSpPr>
          <p:cNvPr id="225" name="Group 224">
            <a:extLst>
              <a:ext uri="{FF2B5EF4-FFF2-40B4-BE49-F238E27FC236}">
                <a16:creationId xmlns:a16="http://schemas.microsoft.com/office/drawing/2014/main" id="{324AE4DB-37D1-49DE-F528-358349C6CFBA}"/>
              </a:ext>
            </a:extLst>
          </p:cNvPr>
          <p:cNvGrpSpPr/>
          <p:nvPr/>
        </p:nvGrpSpPr>
        <p:grpSpPr>
          <a:xfrm>
            <a:off x="9550254" y="2165784"/>
            <a:ext cx="897775" cy="757074"/>
            <a:chOff x="9525833" y="2256096"/>
            <a:chExt cx="897775" cy="757074"/>
          </a:xfrm>
        </p:grpSpPr>
        <p:pic>
          <p:nvPicPr>
            <p:cNvPr id="226" name="Graphic 225">
              <a:extLst>
                <a:ext uri="{FF2B5EF4-FFF2-40B4-BE49-F238E27FC236}">
                  <a16:creationId xmlns:a16="http://schemas.microsoft.com/office/drawing/2014/main" id="{A6A677EA-8671-E520-9CA3-DFD27E62B58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549872" y="2709663"/>
              <a:ext cx="873736" cy="303507"/>
            </a:xfrm>
            <a:prstGeom prst="rect">
              <a:avLst/>
            </a:prstGeom>
          </p:spPr>
        </p:pic>
        <p:pic>
          <p:nvPicPr>
            <p:cNvPr id="227" name="Graphic 226">
              <a:extLst>
                <a:ext uri="{FF2B5EF4-FFF2-40B4-BE49-F238E27FC236}">
                  <a16:creationId xmlns:a16="http://schemas.microsoft.com/office/drawing/2014/main" id="{ECF6847F-7E87-5163-E4A9-66CAF6146E6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525833" y="2256096"/>
              <a:ext cx="877024" cy="355416"/>
            </a:xfrm>
            <a:prstGeom prst="rect">
              <a:avLst/>
            </a:prstGeom>
          </p:spPr>
        </p:pic>
      </p:grpSp>
      <p:grpSp>
        <p:nvGrpSpPr>
          <p:cNvPr id="229" name="Group 228">
            <a:extLst>
              <a:ext uri="{FF2B5EF4-FFF2-40B4-BE49-F238E27FC236}">
                <a16:creationId xmlns:a16="http://schemas.microsoft.com/office/drawing/2014/main" id="{2555220B-D23B-8B01-A08E-20886A7E7946}"/>
              </a:ext>
            </a:extLst>
          </p:cNvPr>
          <p:cNvGrpSpPr/>
          <p:nvPr/>
        </p:nvGrpSpPr>
        <p:grpSpPr>
          <a:xfrm>
            <a:off x="1312559" y="5171183"/>
            <a:ext cx="1353073" cy="793587"/>
            <a:chOff x="9296400" y="3217985"/>
            <a:chExt cx="749544" cy="439613"/>
          </a:xfrm>
        </p:grpSpPr>
        <p:pic>
          <p:nvPicPr>
            <p:cNvPr id="230" name="Picture 229" descr="A black and white logo&#10;&#10;Description automatically generated with low confidence">
              <a:extLst>
                <a:ext uri="{FF2B5EF4-FFF2-40B4-BE49-F238E27FC236}">
                  <a16:creationId xmlns:a16="http://schemas.microsoft.com/office/drawing/2014/main" id="{A041DA61-7700-B976-9EFE-4947016E3396}"/>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40112"/>
            <a:stretch/>
          </p:blipFill>
          <p:spPr>
            <a:xfrm>
              <a:off x="9296400" y="3429000"/>
              <a:ext cx="749544" cy="228598"/>
            </a:xfrm>
            <a:prstGeom prst="rect">
              <a:avLst/>
            </a:prstGeom>
          </p:spPr>
        </p:pic>
        <p:pic>
          <p:nvPicPr>
            <p:cNvPr id="231" name="Picture 230" descr="A black and white logo&#10;&#10;Description automatically generated with low confidence">
              <a:extLst>
                <a:ext uri="{FF2B5EF4-FFF2-40B4-BE49-F238E27FC236}">
                  <a16:creationId xmlns:a16="http://schemas.microsoft.com/office/drawing/2014/main" id="{FF29005E-9D86-45A3-99B7-4F09D18FCDC7}"/>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r="59888" b="7692"/>
            <a:stretch/>
          </p:blipFill>
          <p:spPr>
            <a:xfrm>
              <a:off x="9316047" y="3217985"/>
              <a:ext cx="502030" cy="211015"/>
            </a:xfrm>
            <a:prstGeom prst="rect">
              <a:avLst/>
            </a:prstGeom>
          </p:spPr>
        </p:pic>
      </p:grpSp>
      <p:pic>
        <p:nvPicPr>
          <p:cNvPr id="232" name="Picture 231" descr="A purple and white logo&#10;&#10;Description automatically generated">
            <a:extLst>
              <a:ext uri="{FF2B5EF4-FFF2-40B4-BE49-F238E27FC236}">
                <a16:creationId xmlns:a16="http://schemas.microsoft.com/office/drawing/2014/main" id="{B73B8D88-162C-7344-B5DA-5BAE2B74EBE4}"/>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516210" y="4733734"/>
            <a:ext cx="1412767" cy="1647879"/>
          </a:xfrm>
          <a:prstGeom prst="rect">
            <a:avLst/>
          </a:prstGeom>
        </p:spPr>
      </p:pic>
      <p:pic>
        <p:nvPicPr>
          <p:cNvPr id="235" name="Picture 234" descr="A blue and orange logo&#10;&#10;Description automatically generated">
            <a:extLst>
              <a:ext uri="{FF2B5EF4-FFF2-40B4-BE49-F238E27FC236}">
                <a16:creationId xmlns:a16="http://schemas.microsoft.com/office/drawing/2014/main" id="{3B4C5893-8FAA-212B-8347-B1CE2E74CBB7}"/>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819515" y="5020820"/>
            <a:ext cx="1823495" cy="1175141"/>
          </a:xfrm>
          <a:prstGeom prst="rect">
            <a:avLst/>
          </a:prstGeom>
        </p:spPr>
      </p:pic>
      <p:pic>
        <p:nvPicPr>
          <p:cNvPr id="236" name="Picture 235" descr="A black shield with red trim&#10;&#10;Description automatically generated">
            <a:extLst>
              <a:ext uri="{FF2B5EF4-FFF2-40B4-BE49-F238E27FC236}">
                <a16:creationId xmlns:a16="http://schemas.microsoft.com/office/drawing/2014/main" id="{87AB4C4A-1D10-F0D8-E11D-6C61B5E44844}"/>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399278" y="4889867"/>
            <a:ext cx="1199729" cy="1351227"/>
          </a:xfrm>
          <a:prstGeom prst="rect">
            <a:avLst/>
          </a:prstGeom>
        </p:spPr>
      </p:pic>
      <p:pic>
        <p:nvPicPr>
          <p:cNvPr id="20" name="Picture 19" descr="A black and blue card with white text&#10;&#10;Description automatically generated">
            <a:extLst>
              <a:ext uri="{FF2B5EF4-FFF2-40B4-BE49-F238E27FC236}">
                <a16:creationId xmlns:a16="http://schemas.microsoft.com/office/drawing/2014/main" id="{81CACE00-1A5E-C9CD-CCE7-73AB3578B170}"/>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893092" y="1864833"/>
            <a:ext cx="1271353" cy="1271353"/>
          </a:xfrm>
          <a:prstGeom prst="rect">
            <a:avLst/>
          </a:prstGeom>
        </p:spPr>
      </p:pic>
      <p:pic>
        <p:nvPicPr>
          <p:cNvPr id="23" name="Picture 22" descr="A white and blue logo with black text&#10;&#10;Description automatically generated">
            <a:extLst>
              <a:ext uri="{FF2B5EF4-FFF2-40B4-BE49-F238E27FC236}">
                <a16:creationId xmlns:a16="http://schemas.microsoft.com/office/drawing/2014/main" id="{15030497-C870-80D7-6EDE-DF7B170D61DE}"/>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2125220" y="1936367"/>
            <a:ext cx="1199820" cy="1199820"/>
          </a:xfrm>
          <a:prstGeom prst="rect">
            <a:avLst/>
          </a:prstGeom>
        </p:spPr>
      </p:pic>
      <p:pic>
        <p:nvPicPr>
          <p:cNvPr id="26" name="Picture 25" descr="A black and white sign with red text&#10;&#10;Description automatically generated">
            <a:extLst>
              <a:ext uri="{FF2B5EF4-FFF2-40B4-BE49-F238E27FC236}">
                <a16:creationId xmlns:a16="http://schemas.microsoft.com/office/drawing/2014/main" id="{C24D90F2-7627-DEC7-F039-B109CF23204E}"/>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119023" y="4944676"/>
            <a:ext cx="738728" cy="1208421"/>
          </a:xfrm>
          <a:prstGeom prst="rect">
            <a:avLst/>
          </a:prstGeom>
        </p:spPr>
      </p:pic>
    </p:spTree>
    <p:extLst>
      <p:ext uri="{BB962C8B-B14F-4D97-AF65-F5344CB8AC3E}">
        <p14:creationId xmlns:p14="http://schemas.microsoft.com/office/powerpoint/2010/main" val="22013295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9" name="Group 88">
            <a:extLst>
              <a:ext uri="{FF2B5EF4-FFF2-40B4-BE49-F238E27FC236}">
                <a16:creationId xmlns:a16="http://schemas.microsoft.com/office/drawing/2014/main" id="{360DD1B6-1DD3-4D25-3658-C4FEA9B55C0C}"/>
              </a:ext>
            </a:extLst>
          </p:cNvPr>
          <p:cNvGrpSpPr/>
          <p:nvPr/>
        </p:nvGrpSpPr>
        <p:grpSpPr>
          <a:xfrm>
            <a:off x="4665146" y="4583657"/>
            <a:ext cx="3683471" cy="2485252"/>
            <a:chOff x="3969448" y="2443232"/>
            <a:chExt cx="5282503" cy="4427468"/>
          </a:xfrm>
        </p:grpSpPr>
        <p:sp>
          <p:nvSpPr>
            <p:cNvPr id="90" name="Rectangle: Rounded Corners 89">
              <a:extLst>
                <a:ext uri="{FF2B5EF4-FFF2-40B4-BE49-F238E27FC236}">
                  <a16:creationId xmlns:a16="http://schemas.microsoft.com/office/drawing/2014/main" id="{A79336F5-672C-0FEF-12EE-18123D11A17F}"/>
                </a:ext>
              </a:extLst>
            </p:cNvPr>
            <p:cNvSpPr/>
            <p:nvPr/>
          </p:nvSpPr>
          <p:spPr>
            <a:xfrm>
              <a:off x="3969448" y="2443232"/>
              <a:ext cx="5282503" cy="4427468"/>
            </a:xfrm>
            <a:prstGeom prst="roundRect">
              <a:avLst>
                <a:gd name="adj" fmla="val 4661"/>
              </a:avLst>
            </a:prstGeom>
            <a:solidFill>
              <a:srgbClr val="474D7B">
                <a:alpha val="25000"/>
              </a:srgbClr>
            </a:solidFill>
            <a:ln>
              <a:gradFill flip="none" rotWithShape="1">
                <a:gsLst>
                  <a:gs pos="84000">
                    <a:schemeClr val="bg1">
                      <a:alpha val="0"/>
                    </a:schemeClr>
                  </a:gs>
                  <a:gs pos="100000">
                    <a:schemeClr val="bg1">
                      <a:alpha val="10000"/>
                    </a:schemeClr>
                  </a:gs>
                </a:gsLst>
                <a:lin ang="18900000" scaled="1"/>
                <a:tileRect/>
              </a:gradFill>
            </a:ln>
            <a:effectLst/>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91" name="Rectangle: Rounded Corners 90">
              <a:extLst>
                <a:ext uri="{FF2B5EF4-FFF2-40B4-BE49-F238E27FC236}">
                  <a16:creationId xmlns:a16="http://schemas.microsoft.com/office/drawing/2014/main" id="{C070CF65-116D-8DF2-E54C-B371F8F5D754}"/>
                </a:ext>
              </a:extLst>
            </p:cNvPr>
            <p:cNvSpPr/>
            <p:nvPr/>
          </p:nvSpPr>
          <p:spPr>
            <a:xfrm>
              <a:off x="3969448" y="2443232"/>
              <a:ext cx="5282503" cy="4427468"/>
            </a:xfrm>
            <a:prstGeom prst="roundRect">
              <a:avLst>
                <a:gd name="adj" fmla="val 4661"/>
              </a:avLst>
            </a:prstGeom>
            <a:gradFill flip="none" rotWithShape="1">
              <a:gsLst>
                <a:gs pos="100000">
                  <a:srgbClr val="C5E0FF">
                    <a:alpha val="16000"/>
                  </a:srgbClr>
                </a:gs>
                <a:gs pos="0">
                  <a:srgbClr val="C5E0FF">
                    <a:lumMod val="100000"/>
                    <a:alpha val="0"/>
                  </a:srgbClr>
                </a:gs>
              </a:gsLst>
              <a:path path="circle">
                <a:fillToRect l="100000" t="100000"/>
              </a:path>
              <a:tileRect r="-100000" b="-100000"/>
            </a:gradFill>
            <a:ln>
              <a:solidFill>
                <a:srgbClr val="FFFFFF">
                  <a:alpha val="9000"/>
                </a:srgbClr>
              </a:solidFill>
            </a:ln>
            <a:effectLst/>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92" name="Rectangle: Rounded Corners 91">
              <a:extLst>
                <a:ext uri="{FF2B5EF4-FFF2-40B4-BE49-F238E27FC236}">
                  <a16:creationId xmlns:a16="http://schemas.microsoft.com/office/drawing/2014/main" id="{5C73FE6E-BE7A-1701-DCED-EF26C1F939A3}"/>
                </a:ext>
              </a:extLst>
            </p:cNvPr>
            <p:cNvSpPr/>
            <p:nvPr/>
          </p:nvSpPr>
          <p:spPr>
            <a:xfrm>
              <a:off x="3969448" y="2443232"/>
              <a:ext cx="5282503" cy="4427468"/>
            </a:xfrm>
            <a:prstGeom prst="roundRect">
              <a:avLst>
                <a:gd name="adj" fmla="val 4661"/>
              </a:avLst>
            </a:prstGeom>
            <a:noFill/>
            <a:ln>
              <a:gradFill flip="none" rotWithShape="1">
                <a:gsLst>
                  <a:gs pos="78000">
                    <a:schemeClr val="bg1">
                      <a:alpha val="0"/>
                    </a:schemeClr>
                  </a:gs>
                  <a:gs pos="100000">
                    <a:schemeClr val="bg1">
                      <a:alpha val="13000"/>
                    </a:schemeClr>
                  </a:gs>
                </a:gsLst>
                <a:lin ang="600000" scaled="0"/>
                <a:tileRect/>
              </a:gra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93" name="Rectangle: Rounded Corners 92">
              <a:extLst>
                <a:ext uri="{FF2B5EF4-FFF2-40B4-BE49-F238E27FC236}">
                  <a16:creationId xmlns:a16="http://schemas.microsoft.com/office/drawing/2014/main" id="{EE13F00E-A57A-DBA9-E132-43DE94502137}"/>
                </a:ext>
              </a:extLst>
            </p:cNvPr>
            <p:cNvSpPr/>
            <p:nvPr/>
          </p:nvSpPr>
          <p:spPr>
            <a:xfrm>
              <a:off x="3969448" y="2443232"/>
              <a:ext cx="5282503" cy="4427468"/>
            </a:xfrm>
            <a:prstGeom prst="roundRect">
              <a:avLst>
                <a:gd name="adj" fmla="val 4661"/>
              </a:avLst>
            </a:prstGeom>
            <a:noFill/>
            <a:ln>
              <a:gradFill flip="none" rotWithShape="1">
                <a:gsLst>
                  <a:gs pos="0">
                    <a:schemeClr val="bg1">
                      <a:alpha val="15000"/>
                    </a:schemeClr>
                  </a:gs>
                  <a:gs pos="47000">
                    <a:schemeClr val="bg1">
                      <a:alpha val="0"/>
                    </a:schemeClr>
                  </a:gs>
                </a:gsLst>
                <a:lin ang="27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grpSp>
      <p:grpSp>
        <p:nvGrpSpPr>
          <p:cNvPr id="84" name="Group 83">
            <a:extLst>
              <a:ext uri="{FF2B5EF4-FFF2-40B4-BE49-F238E27FC236}">
                <a16:creationId xmlns:a16="http://schemas.microsoft.com/office/drawing/2014/main" id="{C9451632-2195-1A15-49C4-3F0552540BF5}"/>
              </a:ext>
            </a:extLst>
          </p:cNvPr>
          <p:cNvGrpSpPr/>
          <p:nvPr/>
        </p:nvGrpSpPr>
        <p:grpSpPr>
          <a:xfrm>
            <a:off x="682409" y="4583657"/>
            <a:ext cx="3683471" cy="2485252"/>
            <a:chOff x="3969448" y="2443232"/>
            <a:chExt cx="5282503" cy="4427468"/>
          </a:xfrm>
        </p:grpSpPr>
        <p:sp>
          <p:nvSpPr>
            <p:cNvPr id="85" name="Rectangle: Rounded Corners 84">
              <a:extLst>
                <a:ext uri="{FF2B5EF4-FFF2-40B4-BE49-F238E27FC236}">
                  <a16:creationId xmlns:a16="http://schemas.microsoft.com/office/drawing/2014/main" id="{42C7CFC2-EF83-340C-9E04-9B599872B35B}"/>
                </a:ext>
              </a:extLst>
            </p:cNvPr>
            <p:cNvSpPr/>
            <p:nvPr/>
          </p:nvSpPr>
          <p:spPr>
            <a:xfrm>
              <a:off x="3969448" y="2443232"/>
              <a:ext cx="5282503" cy="4427468"/>
            </a:xfrm>
            <a:prstGeom prst="roundRect">
              <a:avLst>
                <a:gd name="adj" fmla="val 4661"/>
              </a:avLst>
            </a:prstGeom>
            <a:solidFill>
              <a:srgbClr val="474D7B">
                <a:alpha val="25000"/>
              </a:srgbClr>
            </a:solidFill>
            <a:ln>
              <a:gradFill flip="none" rotWithShape="1">
                <a:gsLst>
                  <a:gs pos="84000">
                    <a:schemeClr val="bg1">
                      <a:alpha val="0"/>
                    </a:schemeClr>
                  </a:gs>
                  <a:gs pos="100000">
                    <a:schemeClr val="bg1">
                      <a:alpha val="10000"/>
                    </a:schemeClr>
                  </a:gs>
                </a:gsLst>
                <a:lin ang="18900000" scaled="1"/>
                <a:tileRect/>
              </a:gradFill>
            </a:ln>
            <a:effectLst/>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86" name="Rectangle: Rounded Corners 85">
              <a:extLst>
                <a:ext uri="{FF2B5EF4-FFF2-40B4-BE49-F238E27FC236}">
                  <a16:creationId xmlns:a16="http://schemas.microsoft.com/office/drawing/2014/main" id="{CDD297ED-F3AF-AFFC-69FA-89AA108DA99F}"/>
                </a:ext>
              </a:extLst>
            </p:cNvPr>
            <p:cNvSpPr/>
            <p:nvPr/>
          </p:nvSpPr>
          <p:spPr>
            <a:xfrm>
              <a:off x="3969448" y="2443232"/>
              <a:ext cx="5282503" cy="4427468"/>
            </a:xfrm>
            <a:prstGeom prst="roundRect">
              <a:avLst>
                <a:gd name="adj" fmla="val 4661"/>
              </a:avLst>
            </a:prstGeom>
            <a:gradFill flip="none" rotWithShape="1">
              <a:gsLst>
                <a:gs pos="100000">
                  <a:srgbClr val="C5E0FF">
                    <a:alpha val="16000"/>
                  </a:srgbClr>
                </a:gs>
                <a:gs pos="0">
                  <a:srgbClr val="C5E0FF">
                    <a:lumMod val="100000"/>
                    <a:alpha val="0"/>
                  </a:srgbClr>
                </a:gs>
              </a:gsLst>
              <a:path path="circle">
                <a:fillToRect l="100000" t="100000"/>
              </a:path>
              <a:tileRect r="-100000" b="-100000"/>
            </a:gradFill>
            <a:ln>
              <a:solidFill>
                <a:srgbClr val="FFFFFF">
                  <a:alpha val="9000"/>
                </a:srgbClr>
              </a:solidFill>
            </a:ln>
            <a:effectLst/>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87" name="Rectangle: Rounded Corners 86">
              <a:extLst>
                <a:ext uri="{FF2B5EF4-FFF2-40B4-BE49-F238E27FC236}">
                  <a16:creationId xmlns:a16="http://schemas.microsoft.com/office/drawing/2014/main" id="{2E4E84F9-59FE-AACE-8AD0-566BCDEB13EB}"/>
                </a:ext>
              </a:extLst>
            </p:cNvPr>
            <p:cNvSpPr/>
            <p:nvPr/>
          </p:nvSpPr>
          <p:spPr>
            <a:xfrm>
              <a:off x="3969448" y="2443232"/>
              <a:ext cx="5282503" cy="4427468"/>
            </a:xfrm>
            <a:prstGeom prst="roundRect">
              <a:avLst>
                <a:gd name="adj" fmla="val 4661"/>
              </a:avLst>
            </a:prstGeom>
            <a:noFill/>
            <a:ln>
              <a:gradFill flip="none" rotWithShape="1">
                <a:gsLst>
                  <a:gs pos="78000">
                    <a:schemeClr val="bg1">
                      <a:alpha val="0"/>
                    </a:schemeClr>
                  </a:gs>
                  <a:gs pos="100000">
                    <a:schemeClr val="bg1">
                      <a:alpha val="13000"/>
                    </a:schemeClr>
                  </a:gs>
                </a:gsLst>
                <a:lin ang="600000" scaled="0"/>
                <a:tileRect/>
              </a:gra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88" name="Rectangle: Rounded Corners 87">
              <a:extLst>
                <a:ext uri="{FF2B5EF4-FFF2-40B4-BE49-F238E27FC236}">
                  <a16:creationId xmlns:a16="http://schemas.microsoft.com/office/drawing/2014/main" id="{AF4B045E-33C6-43B6-2229-0AF9B3F544F8}"/>
                </a:ext>
              </a:extLst>
            </p:cNvPr>
            <p:cNvSpPr/>
            <p:nvPr/>
          </p:nvSpPr>
          <p:spPr>
            <a:xfrm>
              <a:off x="3969448" y="2443232"/>
              <a:ext cx="5282503" cy="4427468"/>
            </a:xfrm>
            <a:prstGeom prst="roundRect">
              <a:avLst>
                <a:gd name="adj" fmla="val 4661"/>
              </a:avLst>
            </a:prstGeom>
            <a:noFill/>
            <a:ln>
              <a:gradFill flip="none" rotWithShape="1">
                <a:gsLst>
                  <a:gs pos="0">
                    <a:schemeClr val="bg1">
                      <a:alpha val="15000"/>
                    </a:schemeClr>
                  </a:gs>
                  <a:gs pos="47000">
                    <a:schemeClr val="bg1">
                      <a:alpha val="0"/>
                    </a:schemeClr>
                  </a:gs>
                </a:gsLst>
                <a:lin ang="27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grpSp>
      <p:grpSp>
        <p:nvGrpSpPr>
          <p:cNvPr id="79" name="Group 78">
            <a:extLst>
              <a:ext uri="{FF2B5EF4-FFF2-40B4-BE49-F238E27FC236}">
                <a16:creationId xmlns:a16="http://schemas.microsoft.com/office/drawing/2014/main" id="{C547D8A9-551F-6540-D25E-0C47509D5FF9}"/>
              </a:ext>
            </a:extLst>
          </p:cNvPr>
          <p:cNvGrpSpPr/>
          <p:nvPr/>
        </p:nvGrpSpPr>
        <p:grpSpPr>
          <a:xfrm>
            <a:off x="8665245" y="1814605"/>
            <a:ext cx="3683471" cy="2485252"/>
            <a:chOff x="3969448" y="2443232"/>
            <a:chExt cx="5282503" cy="4427468"/>
          </a:xfrm>
        </p:grpSpPr>
        <p:sp>
          <p:nvSpPr>
            <p:cNvPr id="80" name="Rectangle: Rounded Corners 79">
              <a:extLst>
                <a:ext uri="{FF2B5EF4-FFF2-40B4-BE49-F238E27FC236}">
                  <a16:creationId xmlns:a16="http://schemas.microsoft.com/office/drawing/2014/main" id="{B1768ACA-1FCF-A8C1-D6EC-7581C15681F3}"/>
                </a:ext>
              </a:extLst>
            </p:cNvPr>
            <p:cNvSpPr/>
            <p:nvPr/>
          </p:nvSpPr>
          <p:spPr>
            <a:xfrm>
              <a:off x="3969448" y="2443232"/>
              <a:ext cx="5282503" cy="4427468"/>
            </a:xfrm>
            <a:prstGeom prst="roundRect">
              <a:avLst>
                <a:gd name="adj" fmla="val 4661"/>
              </a:avLst>
            </a:prstGeom>
            <a:solidFill>
              <a:srgbClr val="474D7B">
                <a:alpha val="25000"/>
              </a:srgbClr>
            </a:solidFill>
            <a:ln>
              <a:gradFill flip="none" rotWithShape="1">
                <a:gsLst>
                  <a:gs pos="84000">
                    <a:schemeClr val="bg1">
                      <a:alpha val="0"/>
                    </a:schemeClr>
                  </a:gs>
                  <a:gs pos="100000">
                    <a:schemeClr val="bg1">
                      <a:alpha val="10000"/>
                    </a:schemeClr>
                  </a:gs>
                </a:gsLst>
                <a:lin ang="18900000" scaled="1"/>
                <a:tileRect/>
              </a:gradFill>
            </a:ln>
            <a:effectLst/>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81" name="Rectangle: Rounded Corners 80">
              <a:extLst>
                <a:ext uri="{FF2B5EF4-FFF2-40B4-BE49-F238E27FC236}">
                  <a16:creationId xmlns:a16="http://schemas.microsoft.com/office/drawing/2014/main" id="{740643C1-8D3F-8907-C25E-66385BEB617F}"/>
                </a:ext>
              </a:extLst>
            </p:cNvPr>
            <p:cNvSpPr/>
            <p:nvPr/>
          </p:nvSpPr>
          <p:spPr>
            <a:xfrm>
              <a:off x="3969448" y="2443232"/>
              <a:ext cx="5282503" cy="4427468"/>
            </a:xfrm>
            <a:prstGeom prst="roundRect">
              <a:avLst>
                <a:gd name="adj" fmla="val 4661"/>
              </a:avLst>
            </a:prstGeom>
            <a:gradFill flip="none" rotWithShape="1">
              <a:gsLst>
                <a:gs pos="100000">
                  <a:srgbClr val="C5E0FF">
                    <a:alpha val="16000"/>
                  </a:srgbClr>
                </a:gs>
                <a:gs pos="0">
                  <a:srgbClr val="C5E0FF">
                    <a:lumMod val="100000"/>
                    <a:alpha val="0"/>
                  </a:srgbClr>
                </a:gs>
              </a:gsLst>
              <a:path path="circle">
                <a:fillToRect l="100000" t="100000"/>
              </a:path>
              <a:tileRect r="-100000" b="-100000"/>
            </a:gradFill>
            <a:ln>
              <a:solidFill>
                <a:srgbClr val="FFFFFF">
                  <a:alpha val="9000"/>
                </a:srgbClr>
              </a:solidFill>
            </a:ln>
            <a:effectLst/>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82" name="Rectangle: Rounded Corners 81">
              <a:extLst>
                <a:ext uri="{FF2B5EF4-FFF2-40B4-BE49-F238E27FC236}">
                  <a16:creationId xmlns:a16="http://schemas.microsoft.com/office/drawing/2014/main" id="{48D69541-53CF-6D4F-D87B-82CFA81D4D05}"/>
                </a:ext>
              </a:extLst>
            </p:cNvPr>
            <p:cNvSpPr/>
            <p:nvPr/>
          </p:nvSpPr>
          <p:spPr>
            <a:xfrm>
              <a:off x="3969448" y="2443232"/>
              <a:ext cx="5282503" cy="4427468"/>
            </a:xfrm>
            <a:prstGeom prst="roundRect">
              <a:avLst>
                <a:gd name="adj" fmla="val 4661"/>
              </a:avLst>
            </a:prstGeom>
            <a:noFill/>
            <a:ln>
              <a:gradFill flip="none" rotWithShape="1">
                <a:gsLst>
                  <a:gs pos="78000">
                    <a:schemeClr val="bg1">
                      <a:alpha val="0"/>
                    </a:schemeClr>
                  </a:gs>
                  <a:gs pos="100000">
                    <a:schemeClr val="bg1">
                      <a:alpha val="13000"/>
                    </a:schemeClr>
                  </a:gs>
                </a:gsLst>
                <a:lin ang="600000" scaled="0"/>
                <a:tileRect/>
              </a:gra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83" name="Rectangle: Rounded Corners 82">
              <a:extLst>
                <a:ext uri="{FF2B5EF4-FFF2-40B4-BE49-F238E27FC236}">
                  <a16:creationId xmlns:a16="http://schemas.microsoft.com/office/drawing/2014/main" id="{F5190011-ACEB-0CB0-F435-E2B11DB7D362}"/>
                </a:ext>
              </a:extLst>
            </p:cNvPr>
            <p:cNvSpPr/>
            <p:nvPr/>
          </p:nvSpPr>
          <p:spPr>
            <a:xfrm>
              <a:off x="3969448" y="2443232"/>
              <a:ext cx="5282503" cy="4427468"/>
            </a:xfrm>
            <a:prstGeom prst="roundRect">
              <a:avLst>
                <a:gd name="adj" fmla="val 4661"/>
              </a:avLst>
            </a:prstGeom>
            <a:noFill/>
            <a:ln>
              <a:gradFill flip="none" rotWithShape="1">
                <a:gsLst>
                  <a:gs pos="0">
                    <a:schemeClr val="bg1">
                      <a:alpha val="15000"/>
                    </a:schemeClr>
                  </a:gs>
                  <a:gs pos="47000">
                    <a:schemeClr val="bg1">
                      <a:alpha val="0"/>
                    </a:schemeClr>
                  </a:gs>
                </a:gsLst>
                <a:lin ang="27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grpSp>
      <p:grpSp>
        <p:nvGrpSpPr>
          <p:cNvPr id="74" name="Group 73">
            <a:extLst>
              <a:ext uri="{FF2B5EF4-FFF2-40B4-BE49-F238E27FC236}">
                <a16:creationId xmlns:a16="http://schemas.microsoft.com/office/drawing/2014/main" id="{A3EBADCA-B693-336B-527B-D2F661C19540}"/>
              </a:ext>
            </a:extLst>
          </p:cNvPr>
          <p:cNvGrpSpPr/>
          <p:nvPr/>
        </p:nvGrpSpPr>
        <p:grpSpPr>
          <a:xfrm>
            <a:off x="682409" y="1814605"/>
            <a:ext cx="3683471" cy="2485252"/>
            <a:chOff x="3969448" y="2443232"/>
            <a:chExt cx="5282503" cy="4427468"/>
          </a:xfrm>
        </p:grpSpPr>
        <p:sp>
          <p:nvSpPr>
            <p:cNvPr id="75" name="Rectangle: Rounded Corners 74">
              <a:extLst>
                <a:ext uri="{FF2B5EF4-FFF2-40B4-BE49-F238E27FC236}">
                  <a16:creationId xmlns:a16="http://schemas.microsoft.com/office/drawing/2014/main" id="{CA0B2B37-3F29-F60F-7477-AD0454913D6E}"/>
                </a:ext>
              </a:extLst>
            </p:cNvPr>
            <p:cNvSpPr/>
            <p:nvPr/>
          </p:nvSpPr>
          <p:spPr>
            <a:xfrm>
              <a:off x="3969448" y="2443232"/>
              <a:ext cx="5282503" cy="4427468"/>
            </a:xfrm>
            <a:prstGeom prst="roundRect">
              <a:avLst>
                <a:gd name="adj" fmla="val 4661"/>
              </a:avLst>
            </a:prstGeom>
            <a:solidFill>
              <a:srgbClr val="474D7B">
                <a:alpha val="25000"/>
              </a:srgbClr>
            </a:solidFill>
            <a:ln>
              <a:gradFill flip="none" rotWithShape="1">
                <a:gsLst>
                  <a:gs pos="84000">
                    <a:schemeClr val="bg1">
                      <a:alpha val="0"/>
                    </a:schemeClr>
                  </a:gs>
                  <a:gs pos="100000">
                    <a:schemeClr val="bg1">
                      <a:alpha val="10000"/>
                    </a:schemeClr>
                  </a:gs>
                </a:gsLst>
                <a:lin ang="18900000" scaled="1"/>
                <a:tileRect/>
              </a:gradFill>
            </a:ln>
            <a:effectLst/>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76" name="Rectangle: Rounded Corners 75">
              <a:extLst>
                <a:ext uri="{FF2B5EF4-FFF2-40B4-BE49-F238E27FC236}">
                  <a16:creationId xmlns:a16="http://schemas.microsoft.com/office/drawing/2014/main" id="{A6DDE87F-5A0A-6DE2-0BD2-133E282EFC15}"/>
                </a:ext>
              </a:extLst>
            </p:cNvPr>
            <p:cNvSpPr/>
            <p:nvPr/>
          </p:nvSpPr>
          <p:spPr>
            <a:xfrm>
              <a:off x="3969448" y="2443232"/>
              <a:ext cx="5282503" cy="4427468"/>
            </a:xfrm>
            <a:prstGeom prst="roundRect">
              <a:avLst>
                <a:gd name="adj" fmla="val 4661"/>
              </a:avLst>
            </a:prstGeom>
            <a:gradFill flip="none" rotWithShape="1">
              <a:gsLst>
                <a:gs pos="100000">
                  <a:srgbClr val="C5E0FF">
                    <a:alpha val="16000"/>
                  </a:srgbClr>
                </a:gs>
                <a:gs pos="0">
                  <a:srgbClr val="C5E0FF">
                    <a:lumMod val="100000"/>
                    <a:alpha val="0"/>
                  </a:srgbClr>
                </a:gs>
              </a:gsLst>
              <a:path path="circle">
                <a:fillToRect l="100000" t="100000"/>
              </a:path>
              <a:tileRect r="-100000" b="-100000"/>
            </a:gradFill>
            <a:ln>
              <a:solidFill>
                <a:srgbClr val="FFFFFF">
                  <a:alpha val="9000"/>
                </a:srgbClr>
              </a:solidFill>
            </a:ln>
            <a:effectLst/>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77" name="Rectangle: Rounded Corners 76">
              <a:extLst>
                <a:ext uri="{FF2B5EF4-FFF2-40B4-BE49-F238E27FC236}">
                  <a16:creationId xmlns:a16="http://schemas.microsoft.com/office/drawing/2014/main" id="{66C47326-A86B-6DAB-9A4A-97A202FFD140}"/>
                </a:ext>
              </a:extLst>
            </p:cNvPr>
            <p:cNvSpPr/>
            <p:nvPr/>
          </p:nvSpPr>
          <p:spPr>
            <a:xfrm>
              <a:off x="3969448" y="2443232"/>
              <a:ext cx="5282503" cy="4427468"/>
            </a:xfrm>
            <a:prstGeom prst="roundRect">
              <a:avLst>
                <a:gd name="adj" fmla="val 4661"/>
              </a:avLst>
            </a:prstGeom>
            <a:noFill/>
            <a:ln>
              <a:gradFill flip="none" rotWithShape="1">
                <a:gsLst>
                  <a:gs pos="78000">
                    <a:schemeClr val="bg1">
                      <a:alpha val="0"/>
                    </a:schemeClr>
                  </a:gs>
                  <a:gs pos="100000">
                    <a:schemeClr val="bg1">
                      <a:alpha val="13000"/>
                    </a:schemeClr>
                  </a:gs>
                </a:gsLst>
                <a:lin ang="600000" scaled="0"/>
                <a:tileRect/>
              </a:gra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78" name="Rectangle: Rounded Corners 77">
              <a:extLst>
                <a:ext uri="{FF2B5EF4-FFF2-40B4-BE49-F238E27FC236}">
                  <a16:creationId xmlns:a16="http://schemas.microsoft.com/office/drawing/2014/main" id="{7A357305-44F1-0C60-6016-AE8C493CE320}"/>
                </a:ext>
              </a:extLst>
            </p:cNvPr>
            <p:cNvSpPr/>
            <p:nvPr/>
          </p:nvSpPr>
          <p:spPr>
            <a:xfrm>
              <a:off x="3969448" y="2443232"/>
              <a:ext cx="5282503" cy="4427468"/>
            </a:xfrm>
            <a:prstGeom prst="roundRect">
              <a:avLst>
                <a:gd name="adj" fmla="val 4661"/>
              </a:avLst>
            </a:prstGeom>
            <a:noFill/>
            <a:ln>
              <a:gradFill flip="none" rotWithShape="1">
                <a:gsLst>
                  <a:gs pos="0">
                    <a:schemeClr val="bg1">
                      <a:alpha val="15000"/>
                    </a:schemeClr>
                  </a:gs>
                  <a:gs pos="47000">
                    <a:schemeClr val="bg1">
                      <a:alpha val="0"/>
                    </a:schemeClr>
                  </a:gs>
                </a:gsLst>
                <a:lin ang="27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grpSp>
      <p:grpSp>
        <p:nvGrpSpPr>
          <p:cNvPr id="59" name="Group 58">
            <a:extLst>
              <a:ext uri="{FF2B5EF4-FFF2-40B4-BE49-F238E27FC236}">
                <a16:creationId xmlns:a16="http://schemas.microsoft.com/office/drawing/2014/main" id="{6F6B7EAC-DF12-2083-7977-B6E43A4CAAA4}"/>
              </a:ext>
            </a:extLst>
          </p:cNvPr>
          <p:cNvGrpSpPr/>
          <p:nvPr/>
        </p:nvGrpSpPr>
        <p:grpSpPr>
          <a:xfrm>
            <a:off x="4665146" y="1814605"/>
            <a:ext cx="3683471" cy="2485252"/>
            <a:chOff x="3969448" y="2443232"/>
            <a:chExt cx="5282503" cy="4427468"/>
          </a:xfrm>
        </p:grpSpPr>
        <p:sp>
          <p:nvSpPr>
            <p:cNvPr id="62" name="Rectangle: Rounded Corners 61">
              <a:extLst>
                <a:ext uri="{FF2B5EF4-FFF2-40B4-BE49-F238E27FC236}">
                  <a16:creationId xmlns:a16="http://schemas.microsoft.com/office/drawing/2014/main" id="{E5597870-3274-EE4C-25FC-0A487172E661}"/>
                </a:ext>
              </a:extLst>
            </p:cNvPr>
            <p:cNvSpPr/>
            <p:nvPr/>
          </p:nvSpPr>
          <p:spPr>
            <a:xfrm>
              <a:off x="3969448" y="2443232"/>
              <a:ext cx="5282503" cy="4427468"/>
            </a:xfrm>
            <a:prstGeom prst="roundRect">
              <a:avLst>
                <a:gd name="adj" fmla="val 4661"/>
              </a:avLst>
            </a:prstGeom>
            <a:solidFill>
              <a:srgbClr val="474D7B">
                <a:alpha val="25000"/>
              </a:srgbClr>
            </a:solidFill>
            <a:ln>
              <a:gradFill flip="none" rotWithShape="1">
                <a:gsLst>
                  <a:gs pos="84000">
                    <a:schemeClr val="bg1">
                      <a:alpha val="0"/>
                    </a:schemeClr>
                  </a:gs>
                  <a:gs pos="100000">
                    <a:schemeClr val="bg1">
                      <a:alpha val="10000"/>
                    </a:schemeClr>
                  </a:gs>
                </a:gsLst>
                <a:lin ang="18900000" scaled="1"/>
                <a:tileRect/>
              </a:gradFill>
            </a:ln>
            <a:effectLst/>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63" name="Rectangle: Rounded Corners 62">
              <a:extLst>
                <a:ext uri="{FF2B5EF4-FFF2-40B4-BE49-F238E27FC236}">
                  <a16:creationId xmlns:a16="http://schemas.microsoft.com/office/drawing/2014/main" id="{EB3ACBC8-DD4B-7F6C-C6C8-2A490B2579BA}"/>
                </a:ext>
              </a:extLst>
            </p:cNvPr>
            <p:cNvSpPr/>
            <p:nvPr/>
          </p:nvSpPr>
          <p:spPr>
            <a:xfrm>
              <a:off x="3969448" y="2443232"/>
              <a:ext cx="5282503" cy="4427468"/>
            </a:xfrm>
            <a:prstGeom prst="roundRect">
              <a:avLst>
                <a:gd name="adj" fmla="val 4661"/>
              </a:avLst>
            </a:prstGeom>
            <a:gradFill flip="none" rotWithShape="1">
              <a:gsLst>
                <a:gs pos="100000">
                  <a:srgbClr val="C5E0FF">
                    <a:alpha val="16000"/>
                  </a:srgbClr>
                </a:gs>
                <a:gs pos="0">
                  <a:srgbClr val="C5E0FF">
                    <a:lumMod val="100000"/>
                    <a:alpha val="0"/>
                  </a:srgbClr>
                </a:gs>
              </a:gsLst>
              <a:path path="circle">
                <a:fillToRect l="100000" t="100000"/>
              </a:path>
              <a:tileRect r="-100000" b="-100000"/>
            </a:gradFill>
            <a:ln>
              <a:solidFill>
                <a:srgbClr val="FFFFFF">
                  <a:alpha val="9000"/>
                </a:srgbClr>
              </a:solidFill>
            </a:ln>
            <a:effectLst/>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65" name="Rectangle: Rounded Corners 64">
              <a:extLst>
                <a:ext uri="{FF2B5EF4-FFF2-40B4-BE49-F238E27FC236}">
                  <a16:creationId xmlns:a16="http://schemas.microsoft.com/office/drawing/2014/main" id="{5B5B45F2-BBF5-56CB-20E4-154C1DC14DFA}"/>
                </a:ext>
              </a:extLst>
            </p:cNvPr>
            <p:cNvSpPr/>
            <p:nvPr/>
          </p:nvSpPr>
          <p:spPr>
            <a:xfrm>
              <a:off x="3969448" y="2443232"/>
              <a:ext cx="5282503" cy="4427468"/>
            </a:xfrm>
            <a:prstGeom prst="roundRect">
              <a:avLst>
                <a:gd name="adj" fmla="val 4661"/>
              </a:avLst>
            </a:prstGeom>
            <a:noFill/>
            <a:ln>
              <a:gradFill flip="none" rotWithShape="1">
                <a:gsLst>
                  <a:gs pos="78000">
                    <a:schemeClr val="bg1">
                      <a:alpha val="0"/>
                    </a:schemeClr>
                  </a:gs>
                  <a:gs pos="100000">
                    <a:schemeClr val="bg1">
                      <a:alpha val="13000"/>
                    </a:schemeClr>
                  </a:gs>
                </a:gsLst>
                <a:lin ang="600000" scaled="0"/>
                <a:tileRect/>
              </a:gra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66" name="Rectangle: Rounded Corners 65">
              <a:extLst>
                <a:ext uri="{FF2B5EF4-FFF2-40B4-BE49-F238E27FC236}">
                  <a16:creationId xmlns:a16="http://schemas.microsoft.com/office/drawing/2014/main" id="{CDAB4FAD-1DA5-8B3E-F1C5-10C1BCCB3949}"/>
                </a:ext>
              </a:extLst>
            </p:cNvPr>
            <p:cNvSpPr/>
            <p:nvPr/>
          </p:nvSpPr>
          <p:spPr>
            <a:xfrm>
              <a:off x="3969448" y="2443232"/>
              <a:ext cx="5282503" cy="4427468"/>
            </a:xfrm>
            <a:prstGeom prst="roundRect">
              <a:avLst>
                <a:gd name="adj" fmla="val 4661"/>
              </a:avLst>
            </a:prstGeom>
            <a:noFill/>
            <a:ln>
              <a:gradFill flip="none" rotWithShape="1">
                <a:gsLst>
                  <a:gs pos="0">
                    <a:schemeClr val="bg1">
                      <a:alpha val="15000"/>
                    </a:schemeClr>
                  </a:gs>
                  <a:gs pos="47000">
                    <a:schemeClr val="bg1">
                      <a:alpha val="0"/>
                    </a:schemeClr>
                  </a:gs>
                </a:gsLst>
                <a:lin ang="27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grpSp>
      <p:sp>
        <p:nvSpPr>
          <p:cNvPr id="46" name="Title 45">
            <a:extLst>
              <a:ext uri="{FF2B5EF4-FFF2-40B4-BE49-F238E27FC236}">
                <a16:creationId xmlns:a16="http://schemas.microsoft.com/office/drawing/2014/main" id="{5C646583-2555-5E42-C06E-1F88E4570B36}"/>
              </a:ext>
            </a:extLst>
          </p:cNvPr>
          <p:cNvSpPr>
            <a:spLocks noGrp="1"/>
          </p:cNvSpPr>
          <p:nvPr>
            <p:ph type="title"/>
          </p:nvPr>
        </p:nvSpPr>
        <p:spPr>
          <a:xfrm>
            <a:off x="566930" y="-4334"/>
            <a:ext cx="13496544" cy="1316736"/>
          </a:xfrm>
        </p:spPr>
        <p:txBody>
          <a:bodyPr>
            <a:normAutofit/>
          </a:bodyPr>
          <a:lstStyle/>
          <a:p>
            <a:r>
              <a:rPr lang="en-US" sz="3600"/>
              <a:t>Why Partner with </a:t>
            </a:r>
            <a:r>
              <a:rPr lang="en-US" sz="3600" err="1"/>
              <a:t>Checkmarx</a:t>
            </a:r>
            <a:endParaRPr lang="en-ID" sz="3600"/>
          </a:p>
        </p:txBody>
      </p:sp>
      <p:sp>
        <p:nvSpPr>
          <p:cNvPr id="11" name="TextBox 10">
            <a:extLst>
              <a:ext uri="{FF2B5EF4-FFF2-40B4-BE49-F238E27FC236}">
                <a16:creationId xmlns:a16="http://schemas.microsoft.com/office/drawing/2014/main" id="{D049642B-E15C-6C71-33F7-73B4BD14942F}"/>
              </a:ext>
            </a:extLst>
          </p:cNvPr>
          <p:cNvSpPr txBox="1"/>
          <p:nvPr/>
        </p:nvSpPr>
        <p:spPr>
          <a:xfrm>
            <a:off x="980210" y="2941234"/>
            <a:ext cx="2827788" cy="553998"/>
          </a:xfrm>
          <a:prstGeom prst="rect">
            <a:avLst/>
          </a:prstGeom>
          <a:noFill/>
        </p:spPr>
        <p:txBody>
          <a:bodyPr wrap="square" lIns="0" tIns="0" rIns="0" bIns="0" rtlCol="0">
            <a:spAutoFit/>
          </a:bodyPr>
          <a:lstStyle>
            <a:defPPr>
              <a:defRPr lang="en-US"/>
            </a:defPPr>
            <a:lvl1pPr>
              <a:spcAft>
                <a:spcPts val="600"/>
              </a:spcAft>
              <a:defRPr sz="1400" spc="20">
                <a:solidFill>
                  <a:sysClr val="windowText" lastClr="000000"/>
                </a:solidFill>
                <a:latin typeface="Arial Nova" panose="020B0504020202020204" pitchFamily="34" charset="0"/>
              </a:defRPr>
            </a:lvl1pPr>
          </a:lstStyle>
          <a:p>
            <a:r>
              <a:rPr lang="en-US" sz="1800">
                <a:solidFill>
                  <a:schemeClr val="bg1"/>
                </a:solidFill>
                <a:latin typeface="Aptos" panose="020B0004020202020204" pitchFamily="34" charset="0"/>
              </a:rPr>
              <a:t>Deeper discounts for deals sourced by our partners</a:t>
            </a:r>
          </a:p>
        </p:txBody>
      </p:sp>
      <p:sp>
        <p:nvSpPr>
          <p:cNvPr id="28" name="TextBox 27">
            <a:extLst>
              <a:ext uri="{FF2B5EF4-FFF2-40B4-BE49-F238E27FC236}">
                <a16:creationId xmlns:a16="http://schemas.microsoft.com/office/drawing/2014/main" id="{370BC0C2-7E04-4BC3-1B27-19ED58D31817}"/>
              </a:ext>
            </a:extLst>
          </p:cNvPr>
          <p:cNvSpPr txBox="1"/>
          <p:nvPr/>
        </p:nvSpPr>
        <p:spPr>
          <a:xfrm>
            <a:off x="4967259" y="2941234"/>
            <a:ext cx="2827788" cy="1107996"/>
          </a:xfrm>
          <a:prstGeom prst="rect">
            <a:avLst/>
          </a:prstGeom>
          <a:noFill/>
        </p:spPr>
        <p:txBody>
          <a:bodyPr wrap="square" lIns="0" tIns="0" rIns="0" bIns="0" rtlCol="0">
            <a:spAutoFit/>
          </a:bodyPr>
          <a:lstStyle>
            <a:defPPr>
              <a:defRPr lang="en-US"/>
            </a:defPPr>
            <a:lvl1pPr>
              <a:spcAft>
                <a:spcPts val="600"/>
              </a:spcAft>
              <a:defRPr sz="1400" spc="20">
                <a:solidFill>
                  <a:sysClr val="windowText" lastClr="000000"/>
                </a:solidFill>
                <a:latin typeface="Arial Nova" panose="020B0504020202020204" pitchFamily="34" charset="0"/>
              </a:defRPr>
            </a:lvl1pPr>
          </a:lstStyle>
          <a:p>
            <a:r>
              <a:rPr lang="en-US" sz="1800">
                <a:solidFill>
                  <a:schemeClr val="bg1"/>
                </a:solidFill>
                <a:latin typeface="Aptos" panose="020B0004020202020204" pitchFamily="34" charset="0"/>
              </a:rPr>
              <a:t>Better enablement, affording our partners the knowledge and skills to sell </a:t>
            </a:r>
            <a:r>
              <a:rPr lang="en-US" sz="1800" err="1">
                <a:solidFill>
                  <a:schemeClr val="bg1"/>
                </a:solidFill>
                <a:latin typeface="Aptos" panose="020B0004020202020204" pitchFamily="34" charset="0"/>
              </a:rPr>
              <a:t>Checkmarx</a:t>
            </a:r>
            <a:r>
              <a:rPr lang="en-US" sz="1800">
                <a:solidFill>
                  <a:schemeClr val="bg1"/>
                </a:solidFill>
                <a:latin typeface="Aptos" panose="020B0004020202020204" pitchFamily="34" charset="0"/>
              </a:rPr>
              <a:t> with confidence</a:t>
            </a:r>
          </a:p>
        </p:txBody>
      </p:sp>
      <p:sp>
        <p:nvSpPr>
          <p:cNvPr id="33" name="TextBox 32">
            <a:extLst>
              <a:ext uri="{FF2B5EF4-FFF2-40B4-BE49-F238E27FC236}">
                <a16:creationId xmlns:a16="http://schemas.microsoft.com/office/drawing/2014/main" id="{4BD518EA-73F3-A311-3BD1-07D7E9EE995C}"/>
              </a:ext>
            </a:extLst>
          </p:cNvPr>
          <p:cNvSpPr txBox="1"/>
          <p:nvPr/>
        </p:nvSpPr>
        <p:spPr>
          <a:xfrm>
            <a:off x="8969575" y="2941234"/>
            <a:ext cx="3224126" cy="830997"/>
          </a:xfrm>
          <a:prstGeom prst="rect">
            <a:avLst/>
          </a:prstGeom>
          <a:noFill/>
        </p:spPr>
        <p:txBody>
          <a:bodyPr wrap="square" lIns="0" tIns="0" rIns="0" bIns="0" rtlCol="0">
            <a:spAutoFit/>
          </a:bodyPr>
          <a:lstStyle>
            <a:defPPr>
              <a:defRPr lang="en-US"/>
            </a:defPPr>
            <a:lvl1pPr>
              <a:spcAft>
                <a:spcPts val="600"/>
              </a:spcAft>
              <a:defRPr sz="1400" spc="20">
                <a:solidFill>
                  <a:sysClr val="windowText" lastClr="000000"/>
                </a:solidFill>
                <a:latin typeface="Arial Nova" panose="020B0504020202020204" pitchFamily="34" charset="0"/>
              </a:defRPr>
            </a:lvl1pPr>
          </a:lstStyle>
          <a:p>
            <a:r>
              <a:rPr lang="en-US" sz="1800">
                <a:solidFill>
                  <a:schemeClr val="bg1"/>
                </a:solidFill>
                <a:latin typeface="Aptos" panose="020B0004020202020204" pitchFamily="34" charset="0"/>
              </a:rPr>
              <a:t>Stronger deal protection through an improved partner deal registration process</a:t>
            </a:r>
          </a:p>
        </p:txBody>
      </p:sp>
      <p:sp>
        <p:nvSpPr>
          <p:cNvPr id="38" name="TextBox 37">
            <a:extLst>
              <a:ext uri="{FF2B5EF4-FFF2-40B4-BE49-F238E27FC236}">
                <a16:creationId xmlns:a16="http://schemas.microsoft.com/office/drawing/2014/main" id="{B6E3D113-5671-ADC3-ABC9-800089E52E15}"/>
              </a:ext>
            </a:extLst>
          </p:cNvPr>
          <p:cNvSpPr txBox="1"/>
          <p:nvPr/>
        </p:nvSpPr>
        <p:spPr>
          <a:xfrm>
            <a:off x="980210" y="5652464"/>
            <a:ext cx="2916150" cy="1107996"/>
          </a:xfrm>
          <a:prstGeom prst="rect">
            <a:avLst/>
          </a:prstGeom>
          <a:noFill/>
        </p:spPr>
        <p:txBody>
          <a:bodyPr wrap="square" lIns="0" tIns="0" rIns="0" bIns="0" rtlCol="0">
            <a:spAutoFit/>
          </a:bodyPr>
          <a:lstStyle>
            <a:defPPr>
              <a:defRPr lang="en-US"/>
            </a:defPPr>
            <a:lvl1pPr>
              <a:spcAft>
                <a:spcPts val="600"/>
              </a:spcAft>
              <a:defRPr sz="1400" spc="20">
                <a:solidFill>
                  <a:sysClr val="windowText" lastClr="000000"/>
                </a:solidFill>
                <a:latin typeface="Arial Nova" panose="020B0504020202020204" pitchFamily="34" charset="0"/>
              </a:defRPr>
            </a:lvl1pPr>
          </a:lstStyle>
          <a:p>
            <a:r>
              <a:rPr lang="en-US" sz="1800">
                <a:solidFill>
                  <a:schemeClr val="bg1"/>
                </a:solidFill>
                <a:latin typeface="Aptos" panose="020B0004020202020204" pitchFamily="34" charset="0"/>
              </a:rPr>
              <a:t>Go-to-market support through collateral, marketing funds, joint programs, and other support</a:t>
            </a:r>
          </a:p>
        </p:txBody>
      </p:sp>
      <p:sp>
        <p:nvSpPr>
          <p:cNvPr id="43" name="TextBox 42">
            <a:extLst>
              <a:ext uri="{FF2B5EF4-FFF2-40B4-BE49-F238E27FC236}">
                <a16:creationId xmlns:a16="http://schemas.microsoft.com/office/drawing/2014/main" id="{50805DEA-92AA-C7FA-D4A4-127465F03530}"/>
              </a:ext>
            </a:extLst>
          </p:cNvPr>
          <p:cNvSpPr txBox="1"/>
          <p:nvPr/>
        </p:nvSpPr>
        <p:spPr>
          <a:xfrm>
            <a:off x="4967259" y="5652464"/>
            <a:ext cx="2339670" cy="553998"/>
          </a:xfrm>
          <a:prstGeom prst="rect">
            <a:avLst/>
          </a:prstGeom>
          <a:noFill/>
        </p:spPr>
        <p:txBody>
          <a:bodyPr wrap="square" lIns="0" tIns="0" rIns="0" bIns="0" rtlCol="0">
            <a:spAutoFit/>
          </a:bodyPr>
          <a:lstStyle>
            <a:defPPr>
              <a:defRPr lang="en-US"/>
            </a:defPPr>
            <a:lvl1pPr>
              <a:spcAft>
                <a:spcPts val="600"/>
              </a:spcAft>
              <a:defRPr sz="1400" spc="20">
                <a:solidFill>
                  <a:sysClr val="windowText" lastClr="000000"/>
                </a:solidFill>
                <a:latin typeface="Arial Nova" panose="020B0504020202020204" pitchFamily="34" charset="0"/>
              </a:defRPr>
            </a:lvl1pPr>
          </a:lstStyle>
          <a:p>
            <a:r>
              <a:rPr lang="en-US" sz="1800">
                <a:solidFill>
                  <a:schemeClr val="bg1"/>
                </a:solidFill>
                <a:latin typeface="Aptos" panose="020B0004020202020204" pitchFamily="34" charset="0"/>
              </a:rPr>
              <a:t>Simplicity in doing business</a:t>
            </a:r>
          </a:p>
        </p:txBody>
      </p:sp>
      <p:sp>
        <p:nvSpPr>
          <p:cNvPr id="2" name="TextBox 1">
            <a:extLst>
              <a:ext uri="{FF2B5EF4-FFF2-40B4-BE49-F238E27FC236}">
                <a16:creationId xmlns:a16="http://schemas.microsoft.com/office/drawing/2014/main" id="{CA7C6BB9-C3E3-D7F1-057C-496182F268E7}"/>
              </a:ext>
            </a:extLst>
          </p:cNvPr>
          <p:cNvSpPr txBox="1"/>
          <p:nvPr/>
        </p:nvSpPr>
        <p:spPr>
          <a:xfrm>
            <a:off x="980210" y="1889076"/>
            <a:ext cx="995071" cy="923330"/>
          </a:xfrm>
          <a:prstGeom prst="rect">
            <a:avLst/>
          </a:prstGeom>
          <a:noFill/>
        </p:spPr>
        <p:txBody>
          <a:bodyPr wrap="square" lIns="0" tIns="0" rIns="0" bIns="0" rtlCol="0">
            <a:spAutoFit/>
          </a:bodyPr>
          <a:lstStyle>
            <a:defPPr>
              <a:defRPr lang="en-US"/>
            </a:defPPr>
            <a:lvl1pPr>
              <a:spcAft>
                <a:spcPts val="600"/>
              </a:spcAft>
              <a:defRPr sz="1400" spc="20">
                <a:solidFill>
                  <a:sysClr val="windowText" lastClr="000000"/>
                </a:solidFill>
                <a:latin typeface="Arial Nova" panose="020B0504020202020204" pitchFamily="34" charset="0"/>
              </a:defRPr>
            </a:lvl1pPr>
          </a:lstStyle>
          <a:p>
            <a:r>
              <a:rPr lang="en-US" sz="6000">
                <a:solidFill>
                  <a:schemeClr val="accent4"/>
                </a:solidFill>
                <a:latin typeface="Aptos SemiBold" panose="020B0004020202020204" pitchFamily="34" charset="0"/>
              </a:rPr>
              <a:t>01</a:t>
            </a:r>
          </a:p>
        </p:txBody>
      </p:sp>
      <p:sp>
        <p:nvSpPr>
          <p:cNvPr id="3" name="TextBox 2">
            <a:extLst>
              <a:ext uri="{FF2B5EF4-FFF2-40B4-BE49-F238E27FC236}">
                <a16:creationId xmlns:a16="http://schemas.microsoft.com/office/drawing/2014/main" id="{386F1085-8CF0-BCD7-64D3-90F7363B670F}"/>
              </a:ext>
            </a:extLst>
          </p:cNvPr>
          <p:cNvSpPr txBox="1"/>
          <p:nvPr/>
        </p:nvSpPr>
        <p:spPr>
          <a:xfrm>
            <a:off x="4967259" y="1889076"/>
            <a:ext cx="995071" cy="923330"/>
          </a:xfrm>
          <a:prstGeom prst="rect">
            <a:avLst/>
          </a:prstGeom>
          <a:noFill/>
        </p:spPr>
        <p:txBody>
          <a:bodyPr wrap="square" lIns="0" tIns="0" rIns="0" bIns="0" rtlCol="0">
            <a:spAutoFit/>
          </a:bodyPr>
          <a:lstStyle>
            <a:defPPr>
              <a:defRPr lang="en-US"/>
            </a:defPPr>
            <a:lvl1pPr>
              <a:spcAft>
                <a:spcPts val="600"/>
              </a:spcAft>
              <a:defRPr sz="1400" spc="20">
                <a:solidFill>
                  <a:sysClr val="windowText" lastClr="000000"/>
                </a:solidFill>
                <a:latin typeface="Arial Nova" panose="020B0504020202020204" pitchFamily="34" charset="0"/>
              </a:defRPr>
            </a:lvl1pPr>
          </a:lstStyle>
          <a:p>
            <a:r>
              <a:rPr lang="en-US" sz="6000">
                <a:solidFill>
                  <a:schemeClr val="accent4"/>
                </a:solidFill>
                <a:latin typeface="Aptos SemiBold" panose="020B0004020202020204" pitchFamily="34" charset="0"/>
              </a:rPr>
              <a:t>02</a:t>
            </a:r>
          </a:p>
        </p:txBody>
      </p:sp>
      <p:sp>
        <p:nvSpPr>
          <p:cNvPr id="4" name="TextBox 3">
            <a:extLst>
              <a:ext uri="{FF2B5EF4-FFF2-40B4-BE49-F238E27FC236}">
                <a16:creationId xmlns:a16="http://schemas.microsoft.com/office/drawing/2014/main" id="{29934BBC-141D-96CD-067E-F0B4810401FC}"/>
              </a:ext>
            </a:extLst>
          </p:cNvPr>
          <p:cNvSpPr txBox="1"/>
          <p:nvPr/>
        </p:nvSpPr>
        <p:spPr>
          <a:xfrm>
            <a:off x="8963456" y="1889076"/>
            <a:ext cx="995071" cy="923330"/>
          </a:xfrm>
          <a:prstGeom prst="rect">
            <a:avLst/>
          </a:prstGeom>
          <a:noFill/>
        </p:spPr>
        <p:txBody>
          <a:bodyPr wrap="square" lIns="0" tIns="0" rIns="0" bIns="0" rtlCol="0">
            <a:spAutoFit/>
          </a:bodyPr>
          <a:lstStyle>
            <a:defPPr>
              <a:defRPr lang="en-US"/>
            </a:defPPr>
            <a:lvl1pPr>
              <a:spcAft>
                <a:spcPts val="600"/>
              </a:spcAft>
              <a:defRPr sz="1400" spc="20">
                <a:solidFill>
                  <a:sysClr val="windowText" lastClr="000000"/>
                </a:solidFill>
                <a:latin typeface="Arial Nova" panose="020B0504020202020204" pitchFamily="34" charset="0"/>
              </a:defRPr>
            </a:lvl1pPr>
          </a:lstStyle>
          <a:p>
            <a:r>
              <a:rPr lang="en-US" sz="6000">
                <a:solidFill>
                  <a:schemeClr val="accent4"/>
                </a:solidFill>
                <a:latin typeface="Aptos SemiBold" panose="020B0004020202020204" pitchFamily="34" charset="0"/>
              </a:rPr>
              <a:t>03</a:t>
            </a:r>
          </a:p>
        </p:txBody>
      </p:sp>
      <p:sp>
        <p:nvSpPr>
          <p:cNvPr id="7" name="TextBox 6">
            <a:extLst>
              <a:ext uri="{FF2B5EF4-FFF2-40B4-BE49-F238E27FC236}">
                <a16:creationId xmlns:a16="http://schemas.microsoft.com/office/drawing/2014/main" id="{33E714F1-F70B-326C-5E4C-B2A19037F175}"/>
              </a:ext>
            </a:extLst>
          </p:cNvPr>
          <p:cNvSpPr txBox="1"/>
          <p:nvPr/>
        </p:nvSpPr>
        <p:spPr>
          <a:xfrm>
            <a:off x="980210" y="4661641"/>
            <a:ext cx="995071" cy="923330"/>
          </a:xfrm>
          <a:prstGeom prst="rect">
            <a:avLst/>
          </a:prstGeom>
          <a:noFill/>
        </p:spPr>
        <p:txBody>
          <a:bodyPr wrap="square" lIns="0" tIns="0" rIns="0" bIns="0" rtlCol="0">
            <a:spAutoFit/>
          </a:bodyPr>
          <a:lstStyle>
            <a:defPPr>
              <a:defRPr lang="en-US"/>
            </a:defPPr>
            <a:lvl1pPr>
              <a:spcAft>
                <a:spcPts val="600"/>
              </a:spcAft>
              <a:defRPr sz="1400" spc="20">
                <a:solidFill>
                  <a:sysClr val="windowText" lastClr="000000"/>
                </a:solidFill>
                <a:latin typeface="Arial Nova" panose="020B0504020202020204" pitchFamily="34" charset="0"/>
              </a:defRPr>
            </a:lvl1pPr>
          </a:lstStyle>
          <a:p>
            <a:r>
              <a:rPr lang="en-US" sz="6000">
                <a:solidFill>
                  <a:schemeClr val="accent4"/>
                </a:solidFill>
                <a:latin typeface="Aptos SemiBold" panose="020B0004020202020204" pitchFamily="34" charset="0"/>
              </a:rPr>
              <a:t>04</a:t>
            </a:r>
          </a:p>
        </p:txBody>
      </p:sp>
      <p:sp>
        <p:nvSpPr>
          <p:cNvPr id="8" name="TextBox 7">
            <a:extLst>
              <a:ext uri="{FF2B5EF4-FFF2-40B4-BE49-F238E27FC236}">
                <a16:creationId xmlns:a16="http://schemas.microsoft.com/office/drawing/2014/main" id="{28B0E559-1B9B-5BDB-7E80-5A0DEC1320E2}"/>
              </a:ext>
            </a:extLst>
          </p:cNvPr>
          <p:cNvSpPr txBox="1"/>
          <p:nvPr/>
        </p:nvSpPr>
        <p:spPr>
          <a:xfrm>
            <a:off x="4967258" y="4661641"/>
            <a:ext cx="995071" cy="923330"/>
          </a:xfrm>
          <a:prstGeom prst="rect">
            <a:avLst/>
          </a:prstGeom>
          <a:noFill/>
        </p:spPr>
        <p:txBody>
          <a:bodyPr wrap="square" lIns="0" tIns="0" rIns="0" bIns="0" rtlCol="0">
            <a:spAutoFit/>
          </a:bodyPr>
          <a:lstStyle>
            <a:defPPr>
              <a:defRPr lang="en-US"/>
            </a:defPPr>
            <a:lvl1pPr>
              <a:spcAft>
                <a:spcPts val="600"/>
              </a:spcAft>
              <a:defRPr sz="1400" spc="20">
                <a:solidFill>
                  <a:sysClr val="windowText" lastClr="000000"/>
                </a:solidFill>
                <a:latin typeface="Arial Nova" panose="020B0504020202020204" pitchFamily="34" charset="0"/>
              </a:defRPr>
            </a:lvl1pPr>
          </a:lstStyle>
          <a:p>
            <a:r>
              <a:rPr lang="en-US" sz="6000">
                <a:solidFill>
                  <a:schemeClr val="accent4"/>
                </a:solidFill>
                <a:latin typeface="Aptos SemiBold" panose="020B0004020202020204" pitchFamily="34" charset="0"/>
              </a:rPr>
              <a:t>05</a:t>
            </a:r>
          </a:p>
        </p:txBody>
      </p:sp>
    </p:spTree>
    <p:extLst>
      <p:ext uri="{BB962C8B-B14F-4D97-AF65-F5344CB8AC3E}">
        <p14:creationId xmlns:p14="http://schemas.microsoft.com/office/powerpoint/2010/main" val="5054817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21794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5">
            <a:extLst>
              <a:ext uri="{FF2B5EF4-FFF2-40B4-BE49-F238E27FC236}">
                <a16:creationId xmlns:a16="http://schemas.microsoft.com/office/drawing/2014/main" id="{6F735043-0125-5068-303A-2D64E7CC8ED7}"/>
              </a:ext>
            </a:extLst>
          </p:cNvPr>
          <p:cNvSpPr txBox="1">
            <a:spLocks/>
          </p:cNvSpPr>
          <p:nvPr/>
        </p:nvSpPr>
        <p:spPr>
          <a:xfrm>
            <a:off x="566930" y="-1157"/>
            <a:ext cx="13496544" cy="1316736"/>
          </a:xfrm>
          <a:prstGeom prst="rect">
            <a:avLst/>
          </a:prstGeom>
        </p:spPr>
        <p:txBody>
          <a:bodyPr anchor="b" anchorCtr="0">
            <a:normAutofit/>
          </a:bodyPr>
          <a:lstStyle>
            <a:lvl1pPr algn="l" defTabSz="1097280" rtl="0" eaLnBrk="1" latinLnBrk="0" hangingPunct="1">
              <a:lnSpc>
                <a:spcPct val="90000"/>
              </a:lnSpc>
              <a:spcBef>
                <a:spcPct val="0"/>
              </a:spcBef>
              <a:buNone/>
              <a:defRPr sz="3840" b="1" i="0" kern="1200" spc="20" baseline="0">
                <a:solidFill>
                  <a:schemeClr val="tx1"/>
                </a:solidFill>
                <a:latin typeface="Aptos" panose="020B0004020202020204" pitchFamily="34" charset="0"/>
                <a:ea typeface="+mj-ea"/>
                <a:cs typeface="+mj-cs"/>
              </a:defRPr>
            </a:lvl1pPr>
          </a:lstStyle>
          <a:p>
            <a:r>
              <a:rPr lang="en-US" sz="3600">
                <a:solidFill>
                  <a:schemeClr val="bg1"/>
                </a:solidFill>
              </a:rPr>
              <a:t>Our Channel Objectives are to:</a:t>
            </a:r>
            <a:endParaRPr lang="en-ID" sz="3600">
              <a:solidFill>
                <a:schemeClr val="bg1"/>
              </a:solidFill>
            </a:endParaRPr>
          </a:p>
        </p:txBody>
      </p:sp>
      <p:grpSp>
        <p:nvGrpSpPr>
          <p:cNvPr id="3" name="Group 2">
            <a:extLst>
              <a:ext uri="{FF2B5EF4-FFF2-40B4-BE49-F238E27FC236}">
                <a16:creationId xmlns:a16="http://schemas.microsoft.com/office/drawing/2014/main" id="{8329297C-F4C0-4182-3850-2709D2D34304}"/>
              </a:ext>
            </a:extLst>
          </p:cNvPr>
          <p:cNvGrpSpPr/>
          <p:nvPr/>
        </p:nvGrpSpPr>
        <p:grpSpPr>
          <a:xfrm>
            <a:off x="1039093" y="1915511"/>
            <a:ext cx="4928115" cy="1103323"/>
            <a:chOff x="1039093" y="1999331"/>
            <a:chExt cx="4928115" cy="1103323"/>
          </a:xfrm>
        </p:grpSpPr>
        <p:grpSp>
          <p:nvGrpSpPr>
            <p:cNvPr id="4" name="Group 3">
              <a:extLst>
                <a:ext uri="{FF2B5EF4-FFF2-40B4-BE49-F238E27FC236}">
                  <a16:creationId xmlns:a16="http://schemas.microsoft.com/office/drawing/2014/main" id="{3B72F7D9-D73F-13E1-8D7F-4D1606285AC4}"/>
                </a:ext>
              </a:extLst>
            </p:cNvPr>
            <p:cNvGrpSpPr/>
            <p:nvPr/>
          </p:nvGrpSpPr>
          <p:grpSpPr>
            <a:xfrm>
              <a:off x="1039093" y="1999331"/>
              <a:ext cx="1129228" cy="1103323"/>
              <a:chOff x="3969448" y="2443232"/>
              <a:chExt cx="5282503" cy="4427468"/>
            </a:xfrm>
          </p:grpSpPr>
          <p:sp>
            <p:nvSpPr>
              <p:cNvPr id="7" name="Rectangle: Rounded Corners 5">
                <a:extLst>
                  <a:ext uri="{FF2B5EF4-FFF2-40B4-BE49-F238E27FC236}">
                    <a16:creationId xmlns:a16="http://schemas.microsoft.com/office/drawing/2014/main" id="{1289B124-7B90-691D-406D-ED4369DA7270}"/>
                  </a:ext>
                </a:extLst>
              </p:cNvPr>
              <p:cNvSpPr/>
              <p:nvPr/>
            </p:nvSpPr>
            <p:spPr>
              <a:xfrm>
                <a:off x="3969448" y="2443232"/>
                <a:ext cx="5282503" cy="4427468"/>
              </a:xfrm>
              <a:prstGeom prst="roundRect">
                <a:avLst>
                  <a:gd name="adj" fmla="val 4661"/>
                </a:avLst>
              </a:prstGeom>
              <a:solidFill>
                <a:srgbClr val="474D7B">
                  <a:alpha val="25000"/>
                </a:srgbClr>
              </a:solidFill>
              <a:ln>
                <a:gradFill flip="none" rotWithShape="1">
                  <a:gsLst>
                    <a:gs pos="84000">
                      <a:schemeClr val="bg1">
                        <a:alpha val="0"/>
                      </a:schemeClr>
                    </a:gs>
                    <a:gs pos="100000">
                      <a:schemeClr val="bg1">
                        <a:alpha val="10000"/>
                      </a:schemeClr>
                    </a:gs>
                  </a:gsLst>
                  <a:lin ang="18900000" scaled="1"/>
                  <a:tileRect/>
                </a:gradFill>
              </a:ln>
              <a:effectLst/>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8" name="Rectangle: Rounded Corners 8">
                <a:extLst>
                  <a:ext uri="{FF2B5EF4-FFF2-40B4-BE49-F238E27FC236}">
                    <a16:creationId xmlns:a16="http://schemas.microsoft.com/office/drawing/2014/main" id="{173672BB-EE98-9B71-D009-2A88BDB0AB1A}"/>
                  </a:ext>
                </a:extLst>
              </p:cNvPr>
              <p:cNvSpPr/>
              <p:nvPr/>
            </p:nvSpPr>
            <p:spPr>
              <a:xfrm>
                <a:off x="3969448" y="2443232"/>
                <a:ext cx="5282503" cy="4427468"/>
              </a:xfrm>
              <a:prstGeom prst="roundRect">
                <a:avLst>
                  <a:gd name="adj" fmla="val 4661"/>
                </a:avLst>
              </a:prstGeom>
              <a:gradFill flip="none" rotWithShape="1">
                <a:gsLst>
                  <a:gs pos="100000">
                    <a:srgbClr val="C5E0FF">
                      <a:alpha val="16000"/>
                    </a:srgbClr>
                  </a:gs>
                  <a:gs pos="0">
                    <a:srgbClr val="C5E0FF">
                      <a:lumMod val="100000"/>
                      <a:alpha val="0"/>
                    </a:srgbClr>
                  </a:gs>
                </a:gsLst>
                <a:path path="circle">
                  <a:fillToRect l="100000" t="100000"/>
                </a:path>
                <a:tileRect r="-100000" b="-100000"/>
              </a:gradFill>
              <a:ln>
                <a:solidFill>
                  <a:srgbClr val="FFFFFF">
                    <a:alpha val="9000"/>
                  </a:srgbClr>
                </a:solidFill>
              </a:ln>
              <a:effectLst/>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9" name="Rectangle: Rounded Corners 9">
                <a:extLst>
                  <a:ext uri="{FF2B5EF4-FFF2-40B4-BE49-F238E27FC236}">
                    <a16:creationId xmlns:a16="http://schemas.microsoft.com/office/drawing/2014/main" id="{49E981F2-98FC-162D-4B96-2BA5980D82C6}"/>
                  </a:ext>
                </a:extLst>
              </p:cNvPr>
              <p:cNvSpPr/>
              <p:nvPr/>
            </p:nvSpPr>
            <p:spPr>
              <a:xfrm>
                <a:off x="3969448" y="2443232"/>
                <a:ext cx="5282503" cy="4427468"/>
              </a:xfrm>
              <a:prstGeom prst="roundRect">
                <a:avLst>
                  <a:gd name="adj" fmla="val 4661"/>
                </a:avLst>
              </a:prstGeom>
              <a:noFill/>
              <a:ln>
                <a:gradFill flip="none" rotWithShape="1">
                  <a:gsLst>
                    <a:gs pos="78000">
                      <a:schemeClr val="bg1">
                        <a:alpha val="0"/>
                      </a:schemeClr>
                    </a:gs>
                    <a:gs pos="100000">
                      <a:schemeClr val="bg1">
                        <a:alpha val="13000"/>
                      </a:schemeClr>
                    </a:gs>
                  </a:gsLst>
                  <a:lin ang="600000" scaled="0"/>
                  <a:tileRect/>
                </a:gra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0" name="Rectangle: Rounded Corners 11">
                <a:extLst>
                  <a:ext uri="{FF2B5EF4-FFF2-40B4-BE49-F238E27FC236}">
                    <a16:creationId xmlns:a16="http://schemas.microsoft.com/office/drawing/2014/main" id="{ABB50583-C8EA-D90F-431B-460B1E26002D}"/>
                  </a:ext>
                </a:extLst>
              </p:cNvPr>
              <p:cNvSpPr/>
              <p:nvPr/>
            </p:nvSpPr>
            <p:spPr>
              <a:xfrm>
                <a:off x="3969448" y="2443232"/>
                <a:ext cx="5282503" cy="4427468"/>
              </a:xfrm>
              <a:prstGeom prst="roundRect">
                <a:avLst>
                  <a:gd name="adj" fmla="val 4661"/>
                </a:avLst>
              </a:prstGeom>
              <a:noFill/>
              <a:ln>
                <a:gradFill flip="none" rotWithShape="1">
                  <a:gsLst>
                    <a:gs pos="0">
                      <a:schemeClr val="bg1">
                        <a:alpha val="15000"/>
                      </a:schemeClr>
                    </a:gs>
                    <a:gs pos="47000">
                      <a:schemeClr val="bg1">
                        <a:alpha val="0"/>
                      </a:schemeClr>
                    </a:gs>
                  </a:gsLst>
                  <a:lin ang="27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grpSp>
        <p:sp>
          <p:nvSpPr>
            <p:cNvPr id="5" name="TextBox 4">
              <a:extLst>
                <a:ext uri="{FF2B5EF4-FFF2-40B4-BE49-F238E27FC236}">
                  <a16:creationId xmlns:a16="http://schemas.microsoft.com/office/drawing/2014/main" id="{FA49A525-4143-E82E-A506-22D7A7634709}"/>
                </a:ext>
              </a:extLst>
            </p:cNvPr>
            <p:cNvSpPr txBox="1"/>
            <p:nvPr/>
          </p:nvSpPr>
          <p:spPr>
            <a:xfrm>
              <a:off x="2479558" y="2147800"/>
              <a:ext cx="3487650" cy="830997"/>
            </a:xfrm>
            <a:prstGeom prst="rect">
              <a:avLst/>
            </a:prstGeom>
            <a:noFill/>
          </p:spPr>
          <p:txBody>
            <a:bodyPr wrap="square" lIns="0" tIns="0" rIns="0" bIns="0" rtlCol="0">
              <a:spAutoFit/>
            </a:bodyPr>
            <a:lstStyle>
              <a:defPPr>
                <a:defRPr lang="en-US"/>
              </a:defPPr>
              <a:lvl1pPr>
                <a:spcAft>
                  <a:spcPts val="600"/>
                </a:spcAft>
                <a:defRPr sz="1400" spc="20">
                  <a:solidFill>
                    <a:sysClr val="windowText" lastClr="000000"/>
                  </a:solidFill>
                  <a:latin typeface="Arial Nova" panose="020B0504020202020204" pitchFamily="34" charset="0"/>
                </a:defRPr>
              </a:lvl1pPr>
            </a:lstStyle>
            <a:p>
              <a:r>
                <a:rPr lang="en-US" sz="1800">
                  <a:solidFill>
                    <a:schemeClr val="bg1"/>
                  </a:solidFill>
                  <a:latin typeface="Aptos" panose="020B0004020202020204" pitchFamily="34" charset="0"/>
                </a:rPr>
                <a:t>Ensure our partners are </a:t>
              </a:r>
              <a:r>
                <a:rPr lang="en-US" sz="1800" b="1">
                  <a:solidFill>
                    <a:schemeClr val="accent4">
                      <a:lumMod val="60000"/>
                      <a:lumOff val="40000"/>
                    </a:schemeClr>
                  </a:solidFill>
                  <a:latin typeface="Aptos" panose="020B0004020202020204" pitchFamily="34" charset="0"/>
                </a:rPr>
                <a:t>equipped</a:t>
              </a:r>
              <a:r>
                <a:rPr lang="en-US" sz="1800">
                  <a:solidFill>
                    <a:schemeClr val="bg1"/>
                  </a:solidFill>
                  <a:latin typeface="Aptos" panose="020B0004020202020204" pitchFamily="34" charset="0"/>
                </a:rPr>
                <a:t> to sell </a:t>
              </a:r>
              <a:r>
                <a:rPr lang="en-US" sz="1800" err="1">
                  <a:solidFill>
                    <a:schemeClr val="bg1"/>
                  </a:solidFill>
                  <a:latin typeface="Aptos" panose="020B0004020202020204" pitchFamily="34" charset="0"/>
                </a:rPr>
                <a:t>Checkmarx</a:t>
              </a:r>
              <a:r>
                <a:rPr lang="en-US" sz="1800">
                  <a:solidFill>
                    <a:schemeClr val="bg1"/>
                  </a:solidFill>
                  <a:latin typeface="Aptos" panose="020B0004020202020204" pitchFamily="34" charset="0"/>
                </a:rPr>
                <a:t> confidently and independently.</a:t>
              </a:r>
            </a:p>
          </p:txBody>
        </p:sp>
        <p:sp>
          <p:nvSpPr>
            <p:cNvPr id="6" name="TextBox 5">
              <a:extLst>
                <a:ext uri="{FF2B5EF4-FFF2-40B4-BE49-F238E27FC236}">
                  <a16:creationId xmlns:a16="http://schemas.microsoft.com/office/drawing/2014/main" id="{EDC312F7-5211-F8FA-C909-10DCC7B21CD1}"/>
                </a:ext>
              </a:extLst>
            </p:cNvPr>
            <p:cNvSpPr txBox="1"/>
            <p:nvPr/>
          </p:nvSpPr>
          <p:spPr>
            <a:xfrm>
              <a:off x="1224050" y="2101634"/>
              <a:ext cx="995071" cy="923330"/>
            </a:xfrm>
            <a:prstGeom prst="rect">
              <a:avLst/>
            </a:prstGeom>
            <a:noFill/>
          </p:spPr>
          <p:txBody>
            <a:bodyPr wrap="square" lIns="0" tIns="0" rIns="0" bIns="0" rtlCol="0">
              <a:spAutoFit/>
            </a:bodyPr>
            <a:lstStyle>
              <a:defPPr>
                <a:defRPr lang="en-US"/>
              </a:defPPr>
              <a:lvl1pPr>
                <a:spcAft>
                  <a:spcPts val="600"/>
                </a:spcAft>
                <a:defRPr sz="1400" spc="20">
                  <a:solidFill>
                    <a:sysClr val="windowText" lastClr="000000"/>
                  </a:solidFill>
                  <a:latin typeface="Arial Nova" panose="020B0504020202020204" pitchFamily="34" charset="0"/>
                </a:defRPr>
              </a:lvl1pPr>
            </a:lstStyle>
            <a:p>
              <a:r>
                <a:rPr lang="en-US" sz="6000">
                  <a:solidFill>
                    <a:schemeClr val="accent4"/>
                  </a:solidFill>
                  <a:latin typeface="Aptos SemiBold" panose="020B0004020202020204" pitchFamily="34" charset="0"/>
                </a:rPr>
                <a:t>01</a:t>
              </a:r>
            </a:p>
          </p:txBody>
        </p:sp>
      </p:grpSp>
      <p:grpSp>
        <p:nvGrpSpPr>
          <p:cNvPr id="11" name="Group 10">
            <a:extLst>
              <a:ext uri="{FF2B5EF4-FFF2-40B4-BE49-F238E27FC236}">
                <a16:creationId xmlns:a16="http://schemas.microsoft.com/office/drawing/2014/main" id="{4DEAA3F4-9F88-2F35-C519-1B45CCA3124A}"/>
              </a:ext>
            </a:extLst>
          </p:cNvPr>
          <p:cNvGrpSpPr/>
          <p:nvPr/>
        </p:nvGrpSpPr>
        <p:grpSpPr>
          <a:xfrm>
            <a:off x="1039093" y="3355963"/>
            <a:ext cx="4612407" cy="1103323"/>
            <a:chOff x="1039093" y="1999331"/>
            <a:chExt cx="4612407" cy="1103323"/>
          </a:xfrm>
        </p:grpSpPr>
        <p:grpSp>
          <p:nvGrpSpPr>
            <p:cNvPr id="12" name="Group 11">
              <a:extLst>
                <a:ext uri="{FF2B5EF4-FFF2-40B4-BE49-F238E27FC236}">
                  <a16:creationId xmlns:a16="http://schemas.microsoft.com/office/drawing/2014/main" id="{B9A408DF-9740-C7B7-0F04-6DD59A31FF52}"/>
                </a:ext>
              </a:extLst>
            </p:cNvPr>
            <p:cNvGrpSpPr/>
            <p:nvPr/>
          </p:nvGrpSpPr>
          <p:grpSpPr>
            <a:xfrm>
              <a:off x="1039093" y="1999331"/>
              <a:ext cx="1129228" cy="1103323"/>
              <a:chOff x="3969448" y="2443232"/>
              <a:chExt cx="5282503" cy="4427468"/>
            </a:xfrm>
          </p:grpSpPr>
          <p:sp>
            <p:nvSpPr>
              <p:cNvPr id="15" name="Rectangle: Rounded Corners 17">
                <a:extLst>
                  <a:ext uri="{FF2B5EF4-FFF2-40B4-BE49-F238E27FC236}">
                    <a16:creationId xmlns:a16="http://schemas.microsoft.com/office/drawing/2014/main" id="{8E4BE9F5-FC85-C071-F82E-673507FE2208}"/>
                  </a:ext>
                </a:extLst>
              </p:cNvPr>
              <p:cNvSpPr/>
              <p:nvPr/>
            </p:nvSpPr>
            <p:spPr>
              <a:xfrm>
                <a:off x="3969448" y="2443232"/>
                <a:ext cx="5282503" cy="4427468"/>
              </a:xfrm>
              <a:prstGeom prst="roundRect">
                <a:avLst>
                  <a:gd name="adj" fmla="val 4661"/>
                </a:avLst>
              </a:prstGeom>
              <a:solidFill>
                <a:srgbClr val="474D7B">
                  <a:alpha val="25000"/>
                </a:srgbClr>
              </a:solidFill>
              <a:ln>
                <a:gradFill flip="none" rotWithShape="1">
                  <a:gsLst>
                    <a:gs pos="84000">
                      <a:schemeClr val="bg1">
                        <a:alpha val="0"/>
                      </a:schemeClr>
                    </a:gs>
                    <a:gs pos="100000">
                      <a:schemeClr val="bg1">
                        <a:alpha val="10000"/>
                      </a:schemeClr>
                    </a:gs>
                  </a:gsLst>
                  <a:lin ang="18900000" scaled="1"/>
                  <a:tileRect/>
                </a:gradFill>
              </a:ln>
              <a:effectLst/>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6" name="Rectangle: Rounded Corners 18">
                <a:extLst>
                  <a:ext uri="{FF2B5EF4-FFF2-40B4-BE49-F238E27FC236}">
                    <a16:creationId xmlns:a16="http://schemas.microsoft.com/office/drawing/2014/main" id="{91F73D51-7AE4-2BE8-599C-3197B5C6A42C}"/>
                  </a:ext>
                </a:extLst>
              </p:cNvPr>
              <p:cNvSpPr/>
              <p:nvPr/>
            </p:nvSpPr>
            <p:spPr>
              <a:xfrm>
                <a:off x="3969448" y="2443232"/>
                <a:ext cx="5282503" cy="4427468"/>
              </a:xfrm>
              <a:prstGeom prst="roundRect">
                <a:avLst>
                  <a:gd name="adj" fmla="val 4661"/>
                </a:avLst>
              </a:prstGeom>
              <a:gradFill flip="none" rotWithShape="1">
                <a:gsLst>
                  <a:gs pos="100000">
                    <a:srgbClr val="C5E0FF">
                      <a:alpha val="16000"/>
                    </a:srgbClr>
                  </a:gs>
                  <a:gs pos="0">
                    <a:srgbClr val="C5E0FF">
                      <a:lumMod val="100000"/>
                      <a:alpha val="0"/>
                    </a:srgbClr>
                  </a:gs>
                </a:gsLst>
                <a:path path="circle">
                  <a:fillToRect l="100000" t="100000"/>
                </a:path>
                <a:tileRect r="-100000" b="-100000"/>
              </a:gradFill>
              <a:ln>
                <a:solidFill>
                  <a:srgbClr val="FFFFFF">
                    <a:alpha val="9000"/>
                  </a:srgbClr>
                </a:solidFill>
              </a:ln>
              <a:effectLst/>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7" name="Rectangle: Rounded Corners 19">
                <a:extLst>
                  <a:ext uri="{FF2B5EF4-FFF2-40B4-BE49-F238E27FC236}">
                    <a16:creationId xmlns:a16="http://schemas.microsoft.com/office/drawing/2014/main" id="{7A1DFA0E-1791-95CE-FD32-F9F939F63C3B}"/>
                  </a:ext>
                </a:extLst>
              </p:cNvPr>
              <p:cNvSpPr/>
              <p:nvPr/>
            </p:nvSpPr>
            <p:spPr>
              <a:xfrm>
                <a:off x="3969448" y="2443232"/>
                <a:ext cx="5282503" cy="4427468"/>
              </a:xfrm>
              <a:prstGeom prst="roundRect">
                <a:avLst>
                  <a:gd name="adj" fmla="val 4661"/>
                </a:avLst>
              </a:prstGeom>
              <a:noFill/>
              <a:ln>
                <a:gradFill flip="none" rotWithShape="1">
                  <a:gsLst>
                    <a:gs pos="78000">
                      <a:schemeClr val="bg1">
                        <a:alpha val="0"/>
                      </a:schemeClr>
                    </a:gs>
                    <a:gs pos="100000">
                      <a:schemeClr val="bg1">
                        <a:alpha val="13000"/>
                      </a:schemeClr>
                    </a:gs>
                  </a:gsLst>
                  <a:lin ang="600000" scaled="0"/>
                  <a:tileRect/>
                </a:gra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8" name="Rectangle: Rounded Corners 20">
                <a:extLst>
                  <a:ext uri="{FF2B5EF4-FFF2-40B4-BE49-F238E27FC236}">
                    <a16:creationId xmlns:a16="http://schemas.microsoft.com/office/drawing/2014/main" id="{CB49AAC7-7949-2D42-201A-FC99EDA74AF5}"/>
                  </a:ext>
                </a:extLst>
              </p:cNvPr>
              <p:cNvSpPr/>
              <p:nvPr/>
            </p:nvSpPr>
            <p:spPr>
              <a:xfrm>
                <a:off x="3969448" y="2443232"/>
                <a:ext cx="5282503" cy="4427468"/>
              </a:xfrm>
              <a:prstGeom prst="roundRect">
                <a:avLst>
                  <a:gd name="adj" fmla="val 4661"/>
                </a:avLst>
              </a:prstGeom>
              <a:noFill/>
              <a:ln>
                <a:gradFill flip="none" rotWithShape="1">
                  <a:gsLst>
                    <a:gs pos="0">
                      <a:schemeClr val="bg1">
                        <a:alpha val="15000"/>
                      </a:schemeClr>
                    </a:gs>
                    <a:gs pos="47000">
                      <a:schemeClr val="bg1">
                        <a:alpha val="0"/>
                      </a:schemeClr>
                    </a:gs>
                  </a:gsLst>
                  <a:lin ang="27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grpSp>
        <p:sp>
          <p:nvSpPr>
            <p:cNvPr id="13" name="TextBox 12">
              <a:extLst>
                <a:ext uri="{FF2B5EF4-FFF2-40B4-BE49-F238E27FC236}">
                  <a16:creationId xmlns:a16="http://schemas.microsoft.com/office/drawing/2014/main" id="{46E0181F-DCB6-6049-27F0-3A5935D389D9}"/>
                </a:ext>
              </a:extLst>
            </p:cNvPr>
            <p:cNvSpPr txBox="1"/>
            <p:nvPr/>
          </p:nvSpPr>
          <p:spPr>
            <a:xfrm>
              <a:off x="2479558" y="2286300"/>
              <a:ext cx="3171942" cy="553998"/>
            </a:xfrm>
            <a:prstGeom prst="rect">
              <a:avLst/>
            </a:prstGeom>
            <a:noFill/>
          </p:spPr>
          <p:txBody>
            <a:bodyPr wrap="square" lIns="0" tIns="0" rIns="0" bIns="0" rtlCol="0">
              <a:spAutoFit/>
            </a:bodyPr>
            <a:lstStyle>
              <a:defPPr>
                <a:defRPr lang="en-US"/>
              </a:defPPr>
              <a:lvl1pPr>
                <a:spcAft>
                  <a:spcPts val="600"/>
                </a:spcAft>
                <a:defRPr sz="1400" spc="20">
                  <a:solidFill>
                    <a:sysClr val="windowText" lastClr="000000"/>
                  </a:solidFill>
                  <a:latin typeface="Arial Nova" panose="020B0504020202020204" pitchFamily="34" charset="0"/>
                </a:defRPr>
              </a:lvl1pPr>
            </a:lstStyle>
            <a:p>
              <a:r>
                <a:rPr lang="en-US" sz="1800">
                  <a:solidFill>
                    <a:schemeClr val="bg1"/>
                  </a:solidFill>
                  <a:latin typeface="Aptos" panose="020B0004020202020204" pitchFamily="34" charset="0"/>
                </a:rPr>
                <a:t>Grow our </a:t>
              </a:r>
              <a:r>
                <a:rPr lang="en-US" sz="1800" b="1">
                  <a:solidFill>
                    <a:schemeClr val="accent4">
                      <a:lumMod val="60000"/>
                      <a:lumOff val="40000"/>
                    </a:schemeClr>
                  </a:solidFill>
                  <a:latin typeface="Aptos" panose="020B0004020202020204" pitchFamily="34" charset="0"/>
                </a:rPr>
                <a:t>new-logo</a:t>
              </a:r>
              <a:r>
                <a:rPr lang="en-US" sz="1800">
                  <a:solidFill>
                    <a:schemeClr val="bg1"/>
                  </a:solidFill>
                  <a:latin typeface="Aptos" panose="020B0004020202020204" pitchFamily="34" charset="0"/>
                </a:rPr>
                <a:t> wins through our Partner Network.</a:t>
              </a:r>
            </a:p>
          </p:txBody>
        </p:sp>
        <p:sp>
          <p:nvSpPr>
            <p:cNvPr id="14" name="TextBox 13">
              <a:extLst>
                <a:ext uri="{FF2B5EF4-FFF2-40B4-BE49-F238E27FC236}">
                  <a16:creationId xmlns:a16="http://schemas.microsoft.com/office/drawing/2014/main" id="{698AF758-846F-7DB6-3B64-9AA008CC8B10}"/>
                </a:ext>
              </a:extLst>
            </p:cNvPr>
            <p:cNvSpPr txBox="1"/>
            <p:nvPr/>
          </p:nvSpPr>
          <p:spPr>
            <a:xfrm>
              <a:off x="1224050" y="2101634"/>
              <a:ext cx="995071" cy="923330"/>
            </a:xfrm>
            <a:prstGeom prst="rect">
              <a:avLst/>
            </a:prstGeom>
            <a:noFill/>
          </p:spPr>
          <p:txBody>
            <a:bodyPr wrap="square" lIns="0" tIns="0" rIns="0" bIns="0" rtlCol="0">
              <a:spAutoFit/>
            </a:bodyPr>
            <a:lstStyle>
              <a:defPPr>
                <a:defRPr lang="en-US"/>
              </a:defPPr>
              <a:lvl1pPr>
                <a:spcAft>
                  <a:spcPts val="600"/>
                </a:spcAft>
                <a:defRPr sz="1400" spc="20">
                  <a:solidFill>
                    <a:sysClr val="windowText" lastClr="000000"/>
                  </a:solidFill>
                  <a:latin typeface="Arial Nova" panose="020B0504020202020204" pitchFamily="34" charset="0"/>
                </a:defRPr>
              </a:lvl1pPr>
            </a:lstStyle>
            <a:p>
              <a:r>
                <a:rPr lang="en-US" sz="6000">
                  <a:solidFill>
                    <a:schemeClr val="accent4"/>
                  </a:solidFill>
                  <a:latin typeface="Aptos SemiBold" panose="020B0004020202020204" pitchFamily="34" charset="0"/>
                </a:rPr>
                <a:t>02</a:t>
              </a:r>
            </a:p>
          </p:txBody>
        </p:sp>
      </p:grpSp>
      <p:grpSp>
        <p:nvGrpSpPr>
          <p:cNvPr id="19" name="Group 18">
            <a:extLst>
              <a:ext uri="{FF2B5EF4-FFF2-40B4-BE49-F238E27FC236}">
                <a16:creationId xmlns:a16="http://schemas.microsoft.com/office/drawing/2014/main" id="{2A4C788F-4822-0FF2-9B19-3341738ABA61}"/>
              </a:ext>
            </a:extLst>
          </p:cNvPr>
          <p:cNvGrpSpPr/>
          <p:nvPr/>
        </p:nvGrpSpPr>
        <p:grpSpPr>
          <a:xfrm>
            <a:off x="1039093" y="4796415"/>
            <a:ext cx="5742707" cy="1103323"/>
            <a:chOff x="1039093" y="1999331"/>
            <a:chExt cx="5742707" cy="1103323"/>
          </a:xfrm>
        </p:grpSpPr>
        <p:grpSp>
          <p:nvGrpSpPr>
            <p:cNvPr id="20" name="Group 19">
              <a:extLst>
                <a:ext uri="{FF2B5EF4-FFF2-40B4-BE49-F238E27FC236}">
                  <a16:creationId xmlns:a16="http://schemas.microsoft.com/office/drawing/2014/main" id="{FAB50D40-4C0B-E96A-3CC2-4814AF36C4F3}"/>
                </a:ext>
              </a:extLst>
            </p:cNvPr>
            <p:cNvGrpSpPr/>
            <p:nvPr/>
          </p:nvGrpSpPr>
          <p:grpSpPr>
            <a:xfrm>
              <a:off x="1039093" y="1999331"/>
              <a:ext cx="1129228" cy="1103323"/>
              <a:chOff x="3969448" y="2443232"/>
              <a:chExt cx="5282503" cy="4427468"/>
            </a:xfrm>
          </p:grpSpPr>
          <p:sp>
            <p:nvSpPr>
              <p:cNvPr id="23" name="Rectangle: Rounded Corners 25">
                <a:extLst>
                  <a:ext uri="{FF2B5EF4-FFF2-40B4-BE49-F238E27FC236}">
                    <a16:creationId xmlns:a16="http://schemas.microsoft.com/office/drawing/2014/main" id="{E328072B-F44A-3D17-3659-0FB598ABB929}"/>
                  </a:ext>
                </a:extLst>
              </p:cNvPr>
              <p:cNvSpPr/>
              <p:nvPr/>
            </p:nvSpPr>
            <p:spPr>
              <a:xfrm>
                <a:off x="3969448" y="2443232"/>
                <a:ext cx="5282503" cy="4427468"/>
              </a:xfrm>
              <a:prstGeom prst="roundRect">
                <a:avLst>
                  <a:gd name="adj" fmla="val 4661"/>
                </a:avLst>
              </a:prstGeom>
              <a:solidFill>
                <a:srgbClr val="474D7B">
                  <a:alpha val="25000"/>
                </a:srgbClr>
              </a:solidFill>
              <a:ln>
                <a:gradFill flip="none" rotWithShape="1">
                  <a:gsLst>
                    <a:gs pos="84000">
                      <a:schemeClr val="bg1">
                        <a:alpha val="0"/>
                      </a:schemeClr>
                    </a:gs>
                    <a:gs pos="100000">
                      <a:schemeClr val="bg1">
                        <a:alpha val="10000"/>
                      </a:schemeClr>
                    </a:gs>
                  </a:gsLst>
                  <a:lin ang="18900000" scaled="1"/>
                  <a:tileRect/>
                </a:gradFill>
              </a:ln>
              <a:effectLst/>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4" name="Rectangle: Rounded Corners 26">
                <a:extLst>
                  <a:ext uri="{FF2B5EF4-FFF2-40B4-BE49-F238E27FC236}">
                    <a16:creationId xmlns:a16="http://schemas.microsoft.com/office/drawing/2014/main" id="{8C1C85C5-615C-F65F-861E-8E3ABFCE1303}"/>
                  </a:ext>
                </a:extLst>
              </p:cNvPr>
              <p:cNvSpPr/>
              <p:nvPr/>
            </p:nvSpPr>
            <p:spPr>
              <a:xfrm>
                <a:off x="3969448" y="2443232"/>
                <a:ext cx="5282503" cy="4427468"/>
              </a:xfrm>
              <a:prstGeom prst="roundRect">
                <a:avLst>
                  <a:gd name="adj" fmla="val 4661"/>
                </a:avLst>
              </a:prstGeom>
              <a:gradFill flip="none" rotWithShape="1">
                <a:gsLst>
                  <a:gs pos="100000">
                    <a:srgbClr val="C5E0FF">
                      <a:alpha val="16000"/>
                    </a:srgbClr>
                  </a:gs>
                  <a:gs pos="0">
                    <a:srgbClr val="C5E0FF">
                      <a:lumMod val="100000"/>
                      <a:alpha val="0"/>
                    </a:srgbClr>
                  </a:gs>
                </a:gsLst>
                <a:path path="circle">
                  <a:fillToRect l="100000" t="100000"/>
                </a:path>
                <a:tileRect r="-100000" b="-100000"/>
              </a:gradFill>
              <a:ln>
                <a:solidFill>
                  <a:srgbClr val="FFFFFF">
                    <a:alpha val="9000"/>
                  </a:srgbClr>
                </a:solidFill>
              </a:ln>
              <a:effectLst/>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5" name="Rectangle: Rounded Corners 28">
                <a:extLst>
                  <a:ext uri="{FF2B5EF4-FFF2-40B4-BE49-F238E27FC236}">
                    <a16:creationId xmlns:a16="http://schemas.microsoft.com/office/drawing/2014/main" id="{3D02F0AA-2D24-4B23-1D20-A085C38A6D35}"/>
                  </a:ext>
                </a:extLst>
              </p:cNvPr>
              <p:cNvSpPr/>
              <p:nvPr/>
            </p:nvSpPr>
            <p:spPr>
              <a:xfrm>
                <a:off x="3969448" y="2443232"/>
                <a:ext cx="5282503" cy="4427468"/>
              </a:xfrm>
              <a:prstGeom prst="roundRect">
                <a:avLst>
                  <a:gd name="adj" fmla="val 4661"/>
                </a:avLst>
              </a:prstGeom>
              <a:noFill/>
              <a:ln>
                <a:gradFill flip="none" rotWithShape="1">
                  <a:gsLst>
                    <a:gs pos="78000">
                      <a:schemeClr val="bg1">
                        <a:alpha val="0"/>
                      </a:schemeClr>
                    </a:gs>
                    <a:gs pos="100000">
                      <a:schemeClr val="bg1">
                        <a:alpha val="13000"/>
                      </a:schemeClr>
                    </a:gs>
                  </a:gsLst>
                  <a:lin ang="600000" scaled="0"/>
                  <a:tileRect/>
                </a:gra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6" name="Rectangle: Rounded Corners 29">
                <a:extLst>
                  <a:ext uri="{FF2B5EF4-FFF2-40B4-BE49-F238E27FC236}">
                    <a16:creationId xmlns:a16="http://schemas.microsoft.com/office/drawing/2014/main" id="{08B85D0C-3A6E-6F1E-7138-ECD2FE32CB57}"/>
                  </a:ext>
                </a:extLst>
              </p:cNvPr>
              <p:cNvSpPr/>
              <p:nvPr/>
            </p:nvSpPr>
            <p:spPr>
              <a:xfrm>
                <a:off x="3969448" y="2443232"/>
                <a:ext cx="5282503" cy="4427468"/>
              </a:xfrm>
              <a:prstGeom prst="roundRect">
                <a:avLst>
                  <a:gd name="adj" fmla="val 4661"/>
                </a:avLst>
              </a:prstGeom>
              <a:noFill/>
              <a:ln>
                <a:gradFill flip="none" rotWithShape="1">
                  <a:gsLst>
                    <a:gs pos="0">
                      <a:schemeClr val="bg1">
                        <a:alpha val="15000"/>
                      </a:schemeClr>
                    </a:gs>
                    <a:gs pos="47000">
                      <a:schemeClr val="bg1">
                        <a:alpha val="0"/>
                      </a:schemeClr>
                    </a:gs>
                  </a:gsLst>
                  <a:lin ang="27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grpSp>
        <p:sp>
          <p:nvSpPr>
            <p:cNvPr id="21" name="TextBox 20">
              <a:extLst>
                <a:ext uri="{FF2B5EF4-FFF2-40B4-BE49-F238E27FC236}">
                  <a16:creationId xmlns:a16="http://schemas.microsoft.com/office/drawing/2014/main" id="{75667610-38CD-3750-A3BF-47B962B44380}"/>
                </a:ext>
              </a:extLst>
            </p:cNvPr>
            <p:cNvSpPr txBox="1"/>
            <p:nvPr/>
          </p:nvSpPr>
          <p:spPr>
            <a:xfrm>
              <a:off x="2479558" y="2147800"/>
              <a:ext cx="4302242" cy="830997"/>
            </a:xfrm>
            <a:prstGeom prst="rect">
              <a:avLst/>
            </a:prstGeom>
            <a:noFill/>
          </p:spPr>
          <p:txBody>
            <a:bodyPr wrap="square" lIns="0" tIns="0" rIns="0" bIns="0" rtlCol="0">
              <a:spAutoFit/>
            </a:bodyPr>
            <a:lstStyle>
              <a:defPPr>
                <a:defRPr lang="en-US"/>
              </a:defPPr>
              <a:lvl1pPr>
                <a:spcAft>
                  <a:spcPts val="600"/>
                </a:spcAft>
                <a:defRPr sz="1400" spc="20">
                  <a:solidFill>
                    <a:sysClr val="windowText" lastClr="000000"/>
                  </a:solidFill>
                  <a:latin typeface="Arial Nova" panose="020B0504020202020204" pitchFamily="34" charset="0"/>
                </a:defRPr>
              </a:lvl1pPr>
            </a:lstStyle>
            <a:p>
              <a:r>
                <a:rPr lang="en-US" sz="1800">
                  <a:solidFill>
                    <a:schemeClr val="bg1"/>
                  </a:solidFill>
                  <a:latin typeface="Aptos" panose="020B0004020202020204" pitchFamily="34" charset="0"/>
                </a:rPr>
                <a:t>Improve our partner relationships by offering </a:t>
              </a:r>
              <a:r>
                <a:rPr lang="en-US" sz="1800" b="1">
                  <a:solidFill>
                    <a:schemeClr val="accent4">
                      <a:lumMod val="60000"/>
                      <a:lumOff val="40000"/>
                    </a:schemeClr>
                  </a:solidFill>
                  <a:latin typeface="Aptos" panose="020B0004020202020204" pitchFamily="34" charset="0"/>
                </a:rPr>
                <a:t>competitive partner benefits </a:t>
              </a:r>
              <a:r>
                <a:rPr lang="en-US" sz="1800">
                  <a:solidFill>
                    <a:schemeClr val="bg1"/>
                  </a:solidFill>
                  <a:latin typeface="Aptos" panose="020B0004020202020204" pitchFamily="34" charset="0"/>
                </a:rPr>
                <a:t>and improving our joint-planning framework</a:t>
              </a:r>
            </a:p>
          </p:txBody>
        </p:sp>
        <p:sp>
          <p:nvSpPr>
            <p:cNvPr id="22" name="TextBox 21">
              <a:extLst>
                <a:ext uri="{FF2B5EF4-FFF2-40B4-BE49-F238E27FC236}">
                  <a16:creationId xmlns:a16="http://schemas.microsoft.com/office/drawing/2014/main" id="{FDE35453-44E1-8B4C-50FB-1073E25AB5EE}"/>
                </a:ext>
              </a:extLst>
            </p:cNvPr>
            <p:cNvSpPr txBox="1"/>
            <p:nvPr/>
          </p:nvSpPr>
          <p:spPr>
            <a:xfrm>
              <a:off x="1224050" y="2101634"/>
              <a:ext cx="995071" cy="923330"/>
            </a:xfrm>
            <a:prstGeom prst="rect">
              <a:avLst/>
            </a:prstGeom>
            <a:noFill/>
          </p:spPr>
          <p:txBody>
            <a:bodyPr wrap="square" lIns="0" tIns="0" rIns="0" bIns="0" rtlCol="0">
              <a:spAutoFit/>
            </a:bodyPr>
            <a:lstStyle>
              <a:defPPr>
                <a:defRPr lang="en-US"/>
              </a:defPPr>
              <a:lvl1pPr>
                <a:spcAft>
                  <a:spcPts val="600"/>
                </a:spcAft>
                <a:defRPr sz="1400" spc="20">
                  <a:solidFill>
                    <a:sysClr val="windowText" lastClr="000000"/>
                  </a:solidFill>
                  <a:latin typeface="Arial Nova" panose="020B0504020202020204" pitchFamily="34" charset="0"/>
                </a:defRPr>
              </a:lvl1pPr>
            </a:lstStyle>
            <a:p>
              <a:r>
                <a:rPr lang="en-US" sz="6000">
                  <a:solidFill>
                    <a:schemeClr val="accent4"/>
                  </a:solidFill>
                  <a:latin typeface="Aptos SemiBold" panose="020B0004020202020204" pitchFamily="34" charset="0"/>
                </a:rPr>
                <a:t>03</a:t>
              </a:r>
            </a:p>
          </p:txBody>
        </p:sp>
      </p:grpSp>
      <p:grpSp>
        <p:nvGrpSpPr>
          <p:cNvPr id="27" name="Group 26">
            <a:extLst>
              <a:ext uri="{FF2B5EF4-FFF2-40B4-BE49-F238E27FC236}">
                <a16:creationId xmlns:a16="http://schemas.microsoft.com/office/drawing/2014/main" id="{6BEF8939-AA01-FC2B-065D-468EEEE20AA6}"/>
              </a:ext>
            </a:extLst>
          </p:cNvPr>
          <p:cNvGrpSpPr/>
          <p:nvPr/>
        </p:nvGrpSpPr>
        <p:grpSpPr>
          <a:xfrm>
            <a:off x="1039093" y="6236867"/>
            <a:ext cx="5145807" cy="1103323"/>
            <a:chOff x="1039093" y="1999331"/>
            <a:chExt cx="5145807" cy="1103323"/>
          </a:xfrm>
        </p:grpSpPr>
        <p:grpSp>
          <p:nvGrpSpPr>
            <p:cNvPr id="28" name="Group 27">
              <a:extLst>
                <a:ext uri="{FF2B5EF4-FFF2-40B4-BE49-F238E27FC236}">
                  <a16:creationId xmlns:a16="http://schemas.microsoft.com/office/drawing/2014/main" id="{265B32FE-BFB2-8663-7677-CEC2F6AB5B51}"/>
                </a:ext>
              </a:extLst>
            </p:cNvPr>
            <p:cNvGrpSpPr/>
            <p:nvPr/>
          </p:nvGrpSpPr>
          <p:grpSpPr>
            <a:xfrm>
              <a:off x="1039093" y="1999331"/>
              <a:ext cx="1129228" cy="1103323"/>
              <a:chOff x="3969448" y="2443232"/>
              <a:chExt cx="5282503" cy="4427468"/>
            </a:xfrm>
          </p:grpSpPr>
          <p:sp>
            <p:nvSpPr>
              <p:cNvPr id="31" name="Rectangle: Rounded Corners 35">
                <a:extLst>
                  <a:ext uri="{FF2B5EF4-FFF2-40B4-BE49-F238E27FC236}">
                    <a16:creationId xmlns:a16="http://schemas.microsoft.com/office/drawing/2014/main" id="{F813B5F6-FFC8-EFED-BA2B-4621257D3C0A}"/>
                  </a:ext>
                </a:extLst>
              </p:cNvPr>
              <p:cNvSpPr/>
              <p:nvPr/>
            </p:nvSpPr>
            <p:spPr>
              <a:xfrm>
                <a:off x="3969448" y="2443232"/>
                <a:ext cx="5282503" cy="4427468"/>
              </a:xfrm>
              <a:prstGeom prst="roundRect">
                <a:avLst>
                  <a:gd name="adj" fmla="val 4661"/>
                </a:avLst>
              </a:prstGeom>
              <a:solidFill>
                <a:srgbClr val="474D7B">
                  <a:alpha val="25000"/>
                </a:srgbClr>
              </a:solidFill>
              <a:ln>
                <a:gradFill flip="none" rotWithShape="1">
                  <a:gsLst>
                    <a:gs pos="84000">
                      <a:schemeClr val="bg1">
                        <a:alpha val="0"/>
                      </a:schemeClr>
                    </a:gs>
                    <a:gs pos="100000">
                      <a:schemeClr val="bg1">
                        <a:alpha val="10000"/>
                      </a:schemeClr>
                    </a:gs>
                  </a:gsLst>
                  <a:lin ang="18900000" scaled="1"/>
                  <a:tileRect/>
                </a:gradFill>
              </a:ln>
              <a:effectLst/>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32" name="Rectangle: Rounded Corners 36">
                <a:extLst>
                  <a:ext uri="{FF2B5EF4-FFF2-40B4-BE49-F238E27FC236}">
                    <a16:creationId xmlns:a16="http://schemas.microsoft.com/office/drawing/2014/main" id="{C2A4F97C-301B-DEEB-5CE5-C8B8853813DB}"/>
                  </a:ext>
                </a:extLst>
              </p:cNvPr>
              <p:cNvSpPr/>
              <p:nvPr/>
            </p:nvSpPr>
            <p:spPr>
              <a:xfrm>
                <a:off x="3969448" y="2443232"/>
                <a:ext cx="5282503" cy="4427468"/>
              </a:xfrm>
              <a:prstGeom prst="roundRect">
                <a:avLst>
                  <a:gd name="adj" fmla="val 4661"/>
                </a:avLst>
              </a:prstGeom>
              <a:gradFill flip="none" rotWithShape="1">
                <a:gsLst>
                  <a:gs pos="100000">
                    <a:srgbClr val="C5E0FF">
                      <a:alpha val="16000"/>
                    </a:srgbClr>
                  </a:gs>
                  <a:gs pos="0">
                    <a:srgbClr val="C5E0FF">
                      <a:lumMod val="100000"/>
                      <a:alpha val="0"/>
                    </a:srgbClr>
                  </a:gs>
                </a:gsLst>
                <a:path path="circle">
                  <a:fillToRect l="100000" t="100000"/>
                </a:path>
                <a:tileRect r="-100000" b="-100000"/>
              </a:gradFill>
              <a:ln>
                <a:solidFill>
                  <a:srgbClr val="FFFFFF">
                    <a:alpha val="9000"/>
                  </a:srgbClr>
                </a:solidFill>
              </a:ln>
              <a:effectLst/>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33" name="Rectangle: Rounded Corners 38">
                <a:extLst>
                  <a:ext uri="{FF2B5EF4-FFF2-40B4-BE49-F238E27FC236}">
                    <a16:creationId xmlns:a16="http://schemas.microsoft.com/office/drawing/2014/main" id="{D27BAD6B-FE17-1B76-22E9-22DC48B035F6}"/>
                  </a:ext>
                </a:extLst>
              </p:cNvPr>
              <p:cNvSpPr/>
              <p:nvPr/>
            </p:nvSpPr>
            <p:spPr>
              <a:xfrm>
                <a:off x="3969448" y="2443232"/>
                <a:ext cx="5282503" cy="4427468"/>
              </a:xfrm>
              <a:prstGeom prst="roundRect">
                <a:avLst>
                  <a:gd name="adj" fmla="val 4661"/>
                </a:avLst>
              </a:prstGeom>
              <a:noFill/>
              <a:ln>
                <a:gradFill flip="none" rotWithShape="1">
                  <a:gsLst>
                    <a:gs pos="78000">
                      <a:schemeClr val="bg1">
                        <a:alpha val="0"/>
                      </a:schemeClr>
                    </a:gs>
                    <a:gs pos="100000">
                      <a:schemeClr val="bg1">
                        <a:alpha val="13000"/>
                      </a:schemeClr>
                    </a:gs>
                  </a:gsLst>
                  <a:lin ang="600000" scaled="0"/>
                  <a:tileRect/>
                </a:gra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34" name="Rectangle: Rounded Corners 39">
                <a:extLst>
                  <a:ext uri="{FF2B5EF4-FFF2-40B4-BE49-F238E27FC236}">
                    <a16:creationId xmlns:a16="http://schemas.microsoft.com/office/drawing/2014/main" id="{46EF5368-898B-34D8-FD3B-1BFA1857E59E}"/>
                  </a:ext>
                </a:extLst>
              </p:cNvPr>
              <p:cNvSpPr/>
              <p:nvPr/>
            </p:nvSpPr>
            <p:spPr>
              <a:xfrm>
                <a:off x="3969448" y="2443232"/>
                <a:ext cx="5282503" cy="4427468"/>
              </a:xfrm>
              <a:prstGeom prst="roundRect">
                <a:avLst>
                  <a:gd name="adj" fmla="val 4661"/>
                </a:avLst>
              </a:prstGeom>
              <a:noFill/>
              <a:ln>
                <a:gradFill flip="none" rotWithShape="1">
                  <a:gsLst>
                    <a:gs pos="0">
                      <a:schemeClr val="bg1">
                        <a:alpha val="15000"/>
                      </a:schemeClr>
                    </a:gs>
                    <a:gs pos="47000">
                      <a:schemeClr val="bg1">
                        <a:alpha val="0"/>
                      </a:schemeClr>
                    </a:gs>
                  </a:gsLst>
                  <a:lin ang="27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grpSp>
        <p:sp>
          <p:nvSpPr>
            <p:cNvPr id="29" name="TextBox 28">
              <a:extLst>
                <a:ext uri="{FF2B5EF4-FFF2-40B4-BE49-F238E27FC236}">
                  <a16:creationId xmlns:a16="http://schemas.microsoft.com/office/drawing/2014/main" id="{C973A783-DF8A-C1D9-259F-55D131ED8606}"/>
                </a:ext>
              </a:extLst>
            </p:cNvPr>
            <p:cNvSpPr txBox="1"/>
            <p:nvPr/>
          </p:nvSpPr>
          <p:spPr>
            <a:xfrm>
              <a:off x="2479558" y="2147800"/>
              <a:ext cx="3705342" cy="830997"/>
            </a:xfrm>
            <a:prstGeom prst="rect">
              <a:avLst/>
            </a:prstGeom>
            <a:noFill/>
          </p:spPr>
          <p:txBody>
            <a:bodyPr wrap="square" lIns="0" tIns="0" rIns="0" bIns="0" rtlCol="0">
              <a:spAutoFit/>
            </a:bodyPr>
            <a:lstStyle>
              <a:defPPr>
                <a:defRPr lang="en-US"/>
              </a:defPPr>
              <a:lvl1pPr>
                <a:spcAft>
                  <a:spcPts val="600"/>
                </a:spcAft>
                <a:defRPr sz="1400" spc="20">
                  <a:solidFill>
                    <a:sysClr val="windowText" lastClr="000000"/>
                  </a:solidFill>
                  <a:latin typeface="Arial Nova" panose="020B0504020202020204" pitchFamily="34" charset="0"/>
                </a:defRPr>
              </a:lvl1pPr>
            </a:lstStyle>
            <a:p>
              <a:r>
                <a:rPr lang="en-US" sz="1800">
                  <a:solidFill>
                    <a:schemeClr val="bg1"/>
                  </a:solidFill>
                  <a:latin typeface="Aptos" panose="020B0004020202020204" pitchFamily="34" charset="0"/>
                </a:rPr>
                <a:t>Make it easier for partners to do business with us through seamless </a:t>
              </a:r>
              <a:r>
                <a:rPr lang="en-US" sz="1800" b="1">
                  <a:solidFill>
                    <a:schemeClr val="accent4">
                      <a:lumMod val="60000"/>
                      <a:lumOff val="40000"/>
                    </a:schemeClr>
                  </a:solidFill>
                  <a:latin typeface="Aptos" panose="020B0004020202020204" pitchFamily="34" charset="0"/>
                </a:rPr>
                <a:t>systems and processes </a:t>
              </a:r>
            </a:p>
          </p:txBody>
        </p:sp>
        <p:sp>
          <p:nvSpPr>
            <p:cNvPr id="30" name="TextBox 29">
              <a:extLst>
                <a:ext uri="{FF2B5EF4-FFF2-40B4-BE49-F238E27FC236}">
                  <a16:creationId xmlns:a16="http://schemas.microsoft.com/office/drawing/2014/main" id="{7D6515E6-8A2B-C5A7-FF1C-A89D8141014E}"/>
                </a:ext>
              </a:extLst>
            </p:cNvPr>
            <p:cNvSpPr txBox="1"/>
            <p:nvPr/>
          </p:nvSpPr>
          <p:spPr>
            <a:xfrm>
              <a:off x="1224050" y="2101634"/>
              <a:ext cx="995071" cy="923330"/>
            </a:xfrm>
            <a:prstGeom prst="rect">
              <a:avLst/>
            </a:prstGeom>
            <a:noFill/>
          </p:spPr>
          <p:txBody>
            <a:bodyPr wrap="square" lIns="0" tIns="0" rIns="0" bIns="0" rtlCol="0">
              <a:spAutoFit/>
            </a:bodyPr>
            <a:lstStyle>
              <a:defPPr>
                <a:defRPr lang="en-US"/>
              </a:defPPr>
              <a:lvl1pPr>
                <a:spcAft>
                  <a:spcPts val="600"/>
                </a:spcAft>
                <a:defRPr sz="1400" spc="20">
                  <a:solidFill>
                    <a:sysClr val="windowText" lastClr="000000"/>
                  </a:solidFill>
                  <a:latin typeface="Arial Nova" panose="020B0504020202020204" pitchFamily="34" charset="0"/>
                </a:defRPr>
              </a:lvl1pPr>
            </a:lstStyle>
            <a:p>
              <a:r>
                <a:rPr lang="en-US" sz="6000">
                  <a:solidFill>
                    <a:schemeClr val="accent4"/>
                  </a:solidFill>
                  <a:latin typeface="Aptos SemiBold" panose="020B0004020202020204" pitchFamily="34" charset="0"/>
                </a:rPr>
                <a:t>04</a:t>
              </a:r>
            </a:p>
          </p:txBody>
        </p:sp>
      </p:grpSp>
    </p:spTree>
    <p:extLst>
      <p:ext uri="{BB962C8B-B14F-4D97-AF65-F5344CB8AC3E}">
        <p14:creationId xmlns:p14="http://schemas.microsoft.com/office/powerpoint/2010/main" val="21266369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Graphic 3027">
            <a:extLst>
              <a:ext uri="{FF2B5EF4-FFF2-40B4-BE49-F238E27FC236}">
                <a16:creationId xmlns:a16="http://schemas.microsoft.com/office/drawing/2014/main" id="{D20D3433-68D3-33C2-4E01-56DC1B27F07E}"/>
              </a:ext>
            </a:extLst>
          </p:cNvPr>
          <p:cNvSpPr/>
          <p:nvPr/>
        </p:nvSpPr>
        <p:spPr>
          <a:xfrm>
            <a:off x="6531876" y="2059971"/>
            <a:ext cx="477750" cy="477750"/>
          </a:xfrm>
          <a:custGeom>
            <a:avLst/>
            <a:gdLst>
              <a:gd name="connsiteX0" fmla="*/ 47625 w 171450"/>
              <a:gd name="connsiteY0" fmla="*/ 0 h 171450"/>
              <a:gd name="connsiteX1" fmla="*/ 30480 w 171450"/>
              <a:gd name="connsiteY1" fmla="*/ 0 h 171450"/>
              <a:gd name="connsiteX2" fmla="*/ 10401 w 171450"/>
              <a:gd name="connsiteY2" fmla="*/ 2076 h 171450"/>
              <a:gd name="connsiteX3" fmla="*/ 2076 w 171450"/>
              <a:gd name="connsiteY3" fmla="*/ 10401 h 171450"/>
              <a:gd name="connsiteX4" fmla="*/ 0 w 171450"/>
              <a:gd name="connsiteY4" fmla="*/ 30480 h 171450"/>
              <a:gd name="connsiteX5" fmla="*/ 0 w 171450"/>
              <a:gd name="connsiteY5" fmla="*/ 47625 h 171450"/>
              <a:gd name="connsiteX6" fmla="*/ 47625 w 171450"/>
              <a:gd name="connsiteY6" fmla="*/ 171450 h 171450"/>
              <a:gd name="connsiteX7" fmla="*/ 30480 w 171450"/>
              <a:gd name="connsiteY7" fmla="*/ 171450 h 171450"/>
              <a:gd name="connsiteX8" fmla="*/ 10401 w 171450"/>
              <a:gd name="connsiteY8" fmla="*/ 169374 h 171450"/>
              <a:gd name="connsiteX9" fmla="*/ 2076 w 171450"/>
              <a:gd name="connsiteY9" fmla="*/ 161049 h 171450"/>
              <a:gd name="connsiteX10" fmla="*/ 0 w 171450"/>
              <a:gd name="connsiteY10" fmla="*/ 140970 h 171450"/>
              <a:gd name="connsiteX11" fmla="*/ 0 w 171450"/>
              <a:gd name="connsiteY11" fmla="*/ 123825 h 171450"/>
              <a:gd name="connsiteX12" fmla="*/ 171450 w 171450"/>
              <a:gd name="connsiteY12" fmla="*/ 47625 h 171450"/>
              <a:gd name="connsiteX13" fmla="*/ 171450 w 171450"/>
              <a:gd name="connsiteY13" fmla="*/ 30480 h 171450"/>
              <a:gd name="connsiteX14" fmla="*/ 169374 w 171450"/>
              <a:gd name="connsiteY14" fmla="*/ 10401 h 171450"/>
              <a:gd name="connsiteX15" fmla="*/ 161049 w 171450"/>
              <a:gd name="connsiteY15" fmla="*/ 2076 h 171450"/>
              <a:gd name="connsiteX16" fmla="*/ 140970 w 171450"/>
              <a:gd name="connsiteY16" fmla="*/ 0 h 171450"/>
              <a:gd name="connsiteX17" fmla="*/ 123825 w 171450"/>
              <a:gd name="connsiteY17" fmla="*/ 0 h 171450"/>
              <a:gd name="connsiteX18" fmla="*/ 171450 w 171450"/>
              <a:gd name="connsiteY18" fmla="*/ 123825 h 171450"/>
              <a:gd name="connsiteX19" fmla="*/ 171450 w 171450"/>
              <a:gd name="connsiteY19" fmla="*/ 140970 h 171450"/>
              <a:gd name="connsiteX20" fmla="*/ 169374 w 171450"/>
              <a:gd name="connsiteY20" fmla="*/ 161049 h 171450"/>
              <a:gd name="connsiteX21" fmla="*/ 161049 w 171450"/>
              <a:gd name="connsiteY21" fmla="*/ 169374 h 171450"/>
              <a:gd name="connsiteX22" fmla="*/ 140970 w 171450"/>
              <a:gd name="connsiteY22" fmla="*/ 171450 h 171450"/>
              <a:gd name="connsiteX23" fmla="*/ 123825 w 171450"/>
              <a:gd name="connsiteY23" fmla="*/ 171450 h 171450"/>
              <a:gd name="connsiteX24" fmla="*/ 123825 w 171450"/>
              <a:gd name="connsiteY24" fmla="*/ 85725 h 171450"/>
              <a:gd name="connsiteX25" fmla="*/ 85725 w 171450"/>
              <a:gd name="connsiteY25" fmla="*/ 123825 h 171450"/>
              <a:gd name="connsiteX26" fmla="*/ 47625 w 171450"/>
              <a:gd name="connsiteY26" fmla="*/ 85725 h 171450"/>
              <a:gd name="connsiteX27" fmla="*/ 85725 w 171450"/>
              <a:gd name="connsiteY27" fmla="*/ 47625 h 171450"/>
              <a:gd name="connsiteX28" fmla="*/ 123825 w 171450"/>
              <a:gd name="connsiteY28" fmla="*/ 85725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1450" h="171450">
                <a:moveTo>
                  <a:pt x="47625" y="0"/>
                </a:moveTo>
                <a:lnTo>
                  <a:pt x="30480" y="0"/>
                </a:lnTo>
                <a:cubicBezTo>
                  <a:pt x="19811" y="0"/>
                  <a:pt x="14476" y="0"/>
                  <a:pt x="10401" y="2076"/>
                </a:cubicBezTo>
                <a:cubicBezTo>
                  <a:pt x="6817" y="3903"/>
                  <a:pt x="3903" y="6817"/>
                  <a:pt x="2076" y="10401"/>
                </a:cubicBezTo>
                <a:cubicBezTo>
                  <a:pt x="0" y="14476"/>
                  <a:pt x="0" y="19811"/>
                  <a:pt x="0" y="30480"/>
                </a:cubicBezTo>
                <a:lnTo>
                  <a:pt x="0" y="47625"/>
                </a:lnTo>
                <a:moveTo>
                  <a:pt x="47625" y="171450"/>
                </a:moveTo>
                <a:lnTo>
                  <a:pt x="30480" y="171450"/>
                </a:lnTo>
                <a:cubicBezTo>
                  <a:pt x="19811" y="171450"/>
                  <a:pt x="14476" y="171450"/>
                  <a:pt x="10401" y="169374"/>
                </a:cubicBezTo>
                <a:cubicBezTo>
                  <a:pt x="6817" y="167548"/>
                  <a:pt x="3903" y="164633"/>
                  <a:pt x="2076" y="161049"/>
                </a:cubicBezTo>
                <a:cubicBezTo>
                  <a:pt x="0" y="156974"/>
                  <a:pt x="0" y="151639"/>
                  <a:pt x="0" y="140970"/>
                </a:cubicBezTo>
                <a:lnTo>
                  <a:pt x="0" y="123825"/>
                </a:lnTo>
                <a:moveTo>
                  <a:pt x="171450" y="47625"/>
                </a:moveTo>
                <a:lnTo>
                  <a:pt x="171450" y="30480"/>
                </a:lnTo>
                <a:cubicBezTo>
                  <a:pt x="171450" y="19811"/>
                  <a:pt x="171450" y="14476"/>
                  <a:pt x="169374" y="10401"/>
                </a:cubicBezTo>
                <a:cubicBezTo>
                  <a:pt x="167548" y="6817"/>
                  <a:pt x="164633" y="3903"/>
                  <a:pt x="161049" y="2076"/>
                </a:cubicBezTo>
                <a:cubicBezTo>
                  <a:pt x="156974" y="0"/>
                  <a:pt x="151639" y="0"/>
                  <a:pt x="140970" y="0"/>
                </a:cubicBezTo>
                <a:lnTo>
                  <a:pt x="123825" y="0"/>
                </a:lnTo>
                <a:moveTo>
                  <a:pt x="171450" y="123825"/>
                </a:moveTo>
                <a:lnTo>
                  <a:pt x="171450" y="140970"/>
                </a:lnTo>
                <a:cubicBezTo>
                  <a:pt x="171450" y="151639"/>
                  <a:pt x="171450" y="156974"/>
                  <a:pt x="169374" y="161049"/>
                </a:cubicBezTo>
                <a:cubicBezTo>
                  <a:pt x="167548" y="164633"/>
                  <a:pt x="164633" y="167548"/>
                  <a:pt x="161049" y="169374"/>
                </a:cubicBezTo>
                <a:cubicBezTo>
                  <a:pt x="156974" y="171450"/>
                  <a:pt x="151639" y="171450"/>
                  <a:pt x="140970" y="171450"/>
                </a:cubicBezTo>
                <a:lnTo>
                  <a:pt x="123825" y="171450"/>
                </a:lnTo>
                <a:moveTo>
                  <a:pt x="123825" y="85725"/>
                </a:moveTo>
                <a:cubicBezTo>
                  <a:pt x="123825" y="106767"/>
                  <a:pt x="106767" y="123825"/>
                  <a:pt x="85725" y="123825"/>
                </a:cubicBezTo>
                <a:cubicBezTo>
                  <a:pt x="64683" y="123825"/>
                  <a:pt x="47625" y="106767"/>
                  <a:pt x="47625" y="85725"/>
                </a:cubicBezTo>
                <a:cubicBezTo>
                  <a:pt x="47625" y="64683"/>
                  <a:pt x="64683" y="47625"/>
                  <a:pt x="85725" y="47625"/>
                </a:cubicBezTo>
                <a:cubicBezTo>
                  <a:pt x="106767" y="47625"/>
                  <a:pt x="123825" y="64683"/>
                  <a:pt x="123825" y="85725"/>
                </a:cubicBezTo>
                <a:close/>
              </a:path>
            </a:pathLst>
          </a:custGeom>
          <a:noFill/>
          <a:ln w="28575" cap="flat">
            <a:solidFill>
              <a:schemeClr val="accent4">
                <a:lumMod val="60000"/>
                <a:lumOff val="40000"/>
              </a:schemeClr>
            </a:solidFill>
            <a:prstDash val="solid"/>
            <a:round/>
          </a:ln>
        </p:spPr>
        <p:txBody>
          <a:bodyPr rtlCol="0" anchor="ctr"/>
          <a:lstStyle/>
          <a:p>
            <a:endParaRPr lang="en-IL"/>
          </a:p>
        </p:txBody>
      </p:sp>
      <p:sp>
        <p:nvSpPr>
          <p:cNvPr id="46" name="Title 45">
            <a:extLst>
              <a:ext uri="{FF2B5EF4-FFF2-40B4-BE49-F238E27FC236}">
                <a16:creationId xmlns:a16="http://schemas.microsoft.com/office/drawing/2014/main" id="{5C646583-2555-5E42-C06E-1F88E4570B36}"/>
              </a:ext>
            </a:extLst>
          </p:cNvPr>
          <p:cNvSpPr>
            <a:spLocks noGrp="1"/>
          </p:cNvSpPr>
          <p:nvPr>
            <p:ph type="title"/>
          </p:nvPr>
        </p:nvSpPr>
        <p:spPr>
          <a:xfrm>
            <a:off x="566930" y="15061"/>
            <a:ext cx="13496544" cy="1316736"/>
          </a:xfrm>
        </p:spPr>
        <p:txBody>
          <a:bodyPr>
            <a:normAutofit/>
          </a:bodyPr>
          <a:lstStyle/>
          <a:p>
            <a:r>
              <a:rPr lang="en-US" sz="3600"/>
              <a:t>Our Partner Promise</a:t>
            </a:r>
            <a:endParaRPr lang="en-ID" sz="3600"/>
          </a:p>
        </p:txBody>
      </p:sp>
      <p:sp>
        <p:nvSpPr>
          <p:cNvPr id="11" name="TextBox 10">
            <a:extLst>
              <a:ext uri="{FF2B5EF4-FFF2-40B4-BE49-F238E27FC236}">
                <a16:creationId xmlns:a16="http://schemas.microsoft.com/office/drawing/2014/main" id="{D049642B-E15C-6C71-33F7-73B4BD14942F}"/>
              </a:ext>
            </a:extLst>
          </p:cNvPr>
          <p:cNvSpPr txBox="1"/>
          <p:nvPr/>
        </p:nvSpPr>
        <p:spPr>
          <a:xfrm>
            <a:off x="1973350" y="1929514"/>
            <a:ext cx="2204950" cy="738664"/>
          </a:xfrm>
          <a:prstGeom prst="rect">
            <a:avLst/>
          </a:prstGeom>
          <a:noFill/>
        </p:spPr>
        <p:txBody>
          <a:bodyPr wrap="square" lIns="0" tIns="0" rIns="0" bIns="0" rtlCol="0">
            <a:spAutoFit/>
          </a:bodyPr>
          <a:lstStyle>
            <a:defPPr>
              <a:defRPr lang="en-US"/>
            </a:defPPr>
            <a:lvl1pPr>
              <a:spcAft>
                <a:spcPts val="600"/>
              </a:spcAft>
              <a:defRPr sz="1400" spc="20">
                <a:solidFill>
                  <a:sysClr val="windowText" lastClr="000000"/>
                </a:solidFill>
                <a:latin typeface="Arial Nova" panose="020B0504020202020204" pitchFamily="34" charset="0"/>
              </a:defRPr>
            </a:lvl1pPr>
          </a:lstStyle>
          <a:p>
            <a:r>
              <a:rPr lang="en-US" sz="2400">
                <a:solidFill>
                  <a:schemeClr val="accent4">
                    <a:lumMod val="60000"/>
                    <a:lumOff val="40000"/>
                  </a:schemeClr>
                </a:solidFill>
                <a:latin typeface="Aptos SemiBold" panose="020B0004020202020204" pitchFamily="34" charset="0"/>
              </a:rPr>
              <a:t>Grow Your Market Reach</a:t>
            </a:r>
          </a:p>
        </p:txBody>
      </p:sp>
      <p:sp>
        <p:nvSpPr>
          <p:cNvPr id="5" name="TextBox 4">
            <a:extLst>
              <a:ext uri="{FF2B5EF4-FFF2-40B4-BE49-F238E27FC236}">
                <a16:creationId xmlns:a16="http://schemas.microsoft.com/office/drawing/2014/main" id="{F7E7A894-357A-C2F3-8BE6-8EDF8292AE80}"/>
              </a:ext>
            </a:extLst>
          </p:cNvPr>
          <p:cNvSpPr txBox="1"/>
          <p:nvPr/>
        </p:nvSpPr>
        <p:spPr>
          <a:xfrm>
            <a:off x="1224050" y="2829388"/>
            <a:ext cx="4109950" cy="1107996"/>
          </a:xfrm>
          <a:prstGeom prst="rect">
            <a:avLst/>
          </a:prstGeom>
          <a:noFill/>
        </p:spPr>
        <p:txBody>
          <a:bodyPr wrap="square" lIns="0" tIns="0" rIns="0" bIns="0" rtlCol="0">
            <a:spAutoFit/>
          </a:bodyPr>
          <a:lstStyle>
            <a:defPPr>
              <a:defRPr lang="en-US"/>
            </a:defPPr>
            <a:lvl1pPr>
              <a:spcAft>
                <a:spcPts val="600"/>
              </a:spcAft>
              <a:defRPr sz="1400" spc="20">
                <a:solidFill>
                  <a:sysClr val="windowText" lastClr="000000"/>
                </a:solidFill>
                <a:latin typeface="Arial Nova" panose="020B0504020202020204" pitchFamily="34" charset="0"/>
              </a:defRPr>
            </a:lvl1pPr>
          </a:lstStyle>
          <a:p>
            <a:r>
              <a:rPr lang="en-US" sz="1800">
                <a:solidFill>
                  <a:schemeClr val="bg1"/>
                </a:solidFill>
                <a:latin typeface="Aptos" panose="020B0004020202020204" pitchFamily="34" charset="0"/>
              </a:rPr>
              <a:t>Checkmarx will provide the right marketing collateral and support to help you promote and market our products to prospects, successfully.</a:t>
            </a:r>
          </a:p>
        </p:txBody>
      </p:sp>
      <p:sp>
        <p:nvSpPr>
          <p:cNvPr id="6" name="Graphic 2040">
            <a:extLst>
              <a:ext uri="{FF2B5EF4-FFF2-40B4-BE49-F238E27FC236}">
                <a16:creationId xmlns:a16="http://schemas.microsoft.com/office/drawing/2014/main" id="{2969F50D-2069-2F4A-090C-855A5BE8ADED}"/>
              </a:ext>
            </a:extLst>
          </p:cNvPr>
          <p:cNvSpPr/>
          <p:nvPr/>
        </p:nvSpPr>
        <p:spPr>
          <a:xfrm>
            <a:off x="1224050" y="2094928"/>
            <a:ext cx="477750" cy="407836"/>
          </a:xfrm>
          <a:custGeom>
            <a:avLst/>
            <a:gdLst>
              <a:gd name="connsiteX0" fmla="*/ 195263 w 195262"/>
              <a:gd name="connsiteY0" fmla="*/ 166688 h 166687"/>
              <a:gd name="connsiteX1" fmla="*/ 176213 w 195262"/>
              <a:gd name="connsiteY1" fmla="*/ 147638 h 166687"/>
              <a:gd name="connsiteX2" fmla="*/ 190500 w 195262"/>
              <a:gd name="connsiteY2" fmla="*/ 47625 h 166687"/>
              <a:gd name="connsiteX3" fmla="*/ 0 w 195262"/>
              <a:gd name="connsiteY3" fmla="*/ 47625 h 166687"/>
              <a:gd name="connsiteX4" fmla="*/ 190500 w 195262"/>
              <a:gd name="connsiteY4" fmla="*/ 66675 h 166687"/>
              <a:gd name="connsiteX5" fmla="*/ 190500 w 195262"/>
              <a:gd name="connsiteY5" fmla="*/ 30480 h 166687"/>
              <a:gd name="connsiteX6" fmla="*/ 188424 w 195262"/>
              <a:gd name="connsiteY6" fmla="*/ 10401 h 166687"/>
              <a:gd name="connsiteX7" fmla="*/ 180099 w 195262"/>
              <a:gd name="connsiteY7" fmla="*/ 2076 h 166687"/>
              <a:gd name="connsiteX8" fmla="*/ 160020 w 195262"/>
              <a:gd name="connsiteY8" fmla="*/ 0 h 166687"/>
              <a:gd name="connsiteX9" fmla="*/ 30480 w 195262"/>
              <a:gd name="connsiteY9" fmla="*/ 0 h 166687"/>
              <a:gd name="connsiteX10" fmla="*/ 10401 w 195262"/>
              <a:gd name="connsiteY10" fmla="*/ 2076 h 166687"/>
              <a:gd name="connsiteX11" fmla="*/ 2076 w 195262"/>
              <a:gd name="connsiteY11" fmla="*/ 10401 h 166687"/>
              <a:gd name="connsiteX12" fmla="*/ 0 w 195262"/>
              <a:gd name="connsiteY12" fmla="*/ 30480 h 166687"/>
              <a:gd name="connsiteX13" fmla="*/ 0 w 195262"/>
              <a:gd name="connsiteY13" fmla="*/ 102870 h 166687"/>
              <a:gd name="connsiteX14" fmla="*/ 2076 w 195262"/>
              <a:gd name="connsiteY14" fmla="*/ 122949 h 166687"/>
              <a:gd name="connsiteX15" fmla="*/ 10401 w 195262"/>
              <a:gd name="connsiteY15" fmla="*/ 131274 h 166687"/>
              <a:gd name="connsiteX16" fmla="*/ 30480 w 195262"/>
              <a:gd name="connsiteY16" fmla="*/ 133350 h 166687"/>
              <a:gd name="connsiteX17" fmla="*/ 80963 w 195262"/>
              <a:gd name="connsiteY17" fmla="*/ 133350 h 166687"/>
              <a:gd name="connsiteX18" fmla="*/ 185738 w 195262"/>
              <a:gd name="connsiteY18" fmla="*/ 123825 h 166687"/>
              <a:gd name="connsiteX19" fmla="*/ 152400 w 195262"/>
              <a:gd name="connsiteY19" fmla="*/ 157163 h 166687"/>
              <a:gd name="connsiteX20" fmla="*/ 119063 w 195262"/>
              <a:gd name="connsiteY20" fmla="*/ 123825 h 166687"/>
              <a:gd name="connsiteX21" fmla="*/ 152400 w 195262"/>
              <a:gd name="connsiteY21" fmla="*/ 90488 h 166687"/>
              <a:gd name="connsiteX22" fmla="*/ 185738 w 195262"/>
              <a:gd name="connsiteY22" fmla="*/ 123825 h 166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95262" h="166687">
                <a:moveTo>
                  <a:pt x="195263" y="166688"/>
                </a:moveTo>
                <a:lnTo>
                  <a:pt x="176213" y="147638"/>
                </a:lnTo>
                <a:moveTo>
                  <a:pt x="190500" y="47625"/>
                </a:moveTo>
                <a:lnTo>
                  <a:pt x="0" y="47625"/>
                </a:lnTo>
                <a:moveTo>
                  <a:pt x="190500" y="66675"/>
                </a:moveTo>
                <a:lnTo>
                  <a:pt x="190500" y="30480"/>
                </a:lnTo>
                <a:cubicBezTo>
                  <a:pt x="190500" y="19811"/>
                  <a:pt x="190500" y="14476"/>
                  <a:pt x="188424" y="10401"/>
                </a:cubicBezTo>
                <a:cubicBezTo>
                  <a:pt x="186598" y="6817"/>
                  <a:pt x="183683" y="3903"/>
                  <a:pt x="180099" y="2076"/>
                </a:cubicBezTo>
                <a:cubicBezTo>
                  <a:pt x="176024" y="0"/>
                  <a:pt x="170689" y="0"/>
                  <a:pt x="160020" y="0"/>
                </a:cubicBezTo>
                <a:lnTo>
                  <a:pt x="30480" y="0"/>
                </a:lnTo>
                <a:cubicBezTo>
                  <a:pt x="19811" y="0"/>
                  <a:pt x="14476" y="0"/>
                  <a:pt x="10401" y="2076"/>
                </a:cubicBezTo>
                <a:cubicBezTo>
                  <a:pt x="6817" y="3903"/>
                  <a:pt x="3903" y="6817"/>
                  <a:pt x="2076" y="10401"/>
                </a:cubicBezTo>
                <a:cubicBezTo>
                  <a:pt x="0" y="14476"/>
                  <a:pt x="0" y="19811"/>
                  <a:pt x="0" y="30480"/>
                </a:cubicBezTo>
                <a:lnTo>
                  <a:pt x="0" y="102870"/>
                </a:lnTo>
                <a:cubicBezTo>
                  <a:pt x="0" y="113539"/>
                  <a:pt x="0" y="118874"/>
                  <a:pt x="2076" y="122949"/>
                </a:cubicBezTo>
                <a:cubicBezTo>
                  <a:pt x="3903" y="126533"/>
                  <a:pt x="6817" y="129448"/>
                  <a:pt x="10401" y="131274"/>
                </a:cubicBezTo>
                <a:cubicBezTo>
                  <a:pt x="14476" y="133350"/>
                  <a:pt x="19811" y="133350"/>
                  <a:pt x="30480" y="133350"/>
                </a:cubicBezTo>
                <a:lnTo>
                  <a:pt x="80963" y="133350"/>
                </a:lnTo>
                <a:moveTo>
                  <a:pt x="185738" y="123825"/>
                </a:moveTo>
                <a:cubicBezTo>
                  <a:pt x="185738" y="142237"/>
                  <a:pt x="170812" y="157163"/>
                  <a:pt x="152400" y="157163"/>
                </a:cubicBezTo>
                <a:cubicBezTo>
                  <a:pt x="133988" y="157163"/>
                  <a:pt x="119063" y="142237"/>
                  <a:pt x="119063" y="123825"/>
                </a:cubicBezTo>
                <a:cubicBezTo>
                  <a:pt x="119063" y="105413"/>
                  <a:pt x="133988" y="90488"/>
                  <a:pt x="152400" y="90488"/>
                </a:cubicBezTo>
                <a:cubicBezTo>
                  <a:pt x="170812" y="90488"/>
                  <a:pt x="185738" y="105413"/>
                  <a:pt x="185738" y="123825"/>
                </a:cubicBezTo>
                <a:close/>
              </a:path>
            </a:pathLst>
          </a:custGeom>
          <a:noFill/>
          <a:ln w="28575" cap="flat">
            <a:solidFill>
              <a:schemeClr val="accent4">
                <a:lumMod val="60000"/>
                <a:lumOff val="40000"/>
              </a:schemeClr>
            </a:solidFill>
            <a:prstDash val="solid"/>
            <a:round/>
          </a:ln>
        </p:spPr>
        <p:txBody>
          <a:bodyPr rtlCol="0" anchor="ctr"/>
          <a:lstStyle/>
          <a:p>
            <a:endParaRPr lang="en-IL"/>
          </a:p>
        </p:txBody>
      </p:sp>
      <p:sp>
        <p:nvSpPr>
          <p:cNvPr id="13" name="TextBox 12">
            <a:extLst>
              <a:ext uri="{FF2B5EF4-FFF2-40B4-BE49-F238E27FC236}">
                <a16:creationId xmlns:a16="http://schemas.microsoft.com/office/drawing/2014/main" id="{8F135255-D87B-859E-0173-F64DA94F2E6C}"/>
              </a:ext>
            </a:extLst>
          </p:cNvPr>
          <p:cNvSpPr txBox="1"/>
          <p:nvPr/>
        </p:nvSpPr>
        <p:spPr>
          <a:xfrm>
            <a:off x="7281176" y="1929514"/>
            <a:ext cx="2654115" cy="738664"/>
          </a:xfrm>
          <a:prstGeom prst="rect">
            <a:avLst/>
          </a:prstGeom>
          <a:noFill/>
        </p:spPr>
        <p:txBody>
          <a:bodyPr wrap="square" lIns="0" tIns="0" rIns="0" bIns="0" rtlCol="0">
            <a:spAutoFit/>
          </a:bodyPr>
          <a:lstStyle>
            <a:defPPr>
              <a:defRPr lang="en-US"/>
            </a:defPPr>
            <a:lvl1pPr>
              <a:spcAft>
                <a:spcPts val="600"/>
              </a:spcAft>
              <a:defRPr sz="1400" spc="20">
                <a:solidFill>
                  <a:sysClr val="windowText" lastClr="000000"/>
                </a:solidFill>
                <a:latin typeface="Arial Nova" panose="020B0504020202020204" pitchFamily="34" charset="0"/>
              </a:defRPr>
            </a:lvl1pPr>
          </a:lstStyle>
          <a:p>
            <a:r>
              <a:rPr lang="en-US" sz="2400">
                <a:solidFill>
                  <a:schemeClr val="accent4">
                    <a:lumMod val="60000"/>
                    <a:lumOff val="40000"/>
                  </a:schemeClr>
                </a:solidFill>
                <a:latin typeface="Aptos SemiBold" panose="020B0004020202020204" pitchFamily="34" charset="0"/>
              </a:rPr>
              <a:t>Build Your AppSec Capabilities</a:t>
            </a:r>
          </a:p>
        </p:txBody>
      </p:sp>
      <p:sp>
        <p:nvSpPr>
          <p:cNvPr id="14" name="TextBox 13">
            <a:extLst>
              <a:ext uri="{FF2B5EF4-FFF2-40B4-BE49-F238E27FC236}">
                <a16:creationId xmlns:a16="http://schemas.microsoft.com/office/drawing/2014/main" id="{AA2D9B13-8D82-C0BB-AD31-D7D7D0C497FA}"/>
              </a:ext>
            </a:extLst>
          </p:cNvPr>
          <p:cNvSpPr txBox="1"/>
          <p:nvPr/>
        </p:nvSpPr>
        <p:spPr>
          <a:xfrm>
            <a:off x="6531876" y="2829388"/>
            <a:ext cx="4825815" cy="1107996"/>
          </a:xfrm>
          <a:prstGeom prst="rect">
            <a:avLst/>
          </a:prstGeom>
          <a:noFill/>
        </p:spPr>
        <p:txBody>
          <a:bodyPr wrap="square" lIns="0" tIns="0" rIns="0" bIns="0" rtlCol="0">
            <a:spAutoFit/>
          </a:bodyPr>
          <a:lstStyle>
            <a:defPPr>
              <a:defRPr lang="en-US"/>
            </a:defPPr>
            <a:lvl1pPr>
              <a:spcAft>
                <a:spcPts val="600"/>
              </a:spcAft>
              <a:defRPr sz="1400" spc="20">
                <a:solidFill>
                  <a:sysClr val="windowText" lastClr="000000"/>
                </a:solidFill>
                <a:latin typeface="Arial Nova" panose="020B0504020202020204" pitchFamily="34" charset="0"/>
              </a:defRPr>
            </a:lvl1pPr>
          </a:lstStyle>
          <a:p>
            <a:r>
              <a:rPr lang="en-US" sz="1800">
                <a:solidFill>
                  <a:schemeClr val="bg1"/>
                </a:solidFill>
                <a:latin typeface="Aptos" panose="020B0004020202020204" pitchFamily="34" charset="0"/>
              </a:rPr>
              <a:t>We offer an enablement framework that will help your team grow their ‘pre’ and ‘post’ sales capabilities, affording you the ability to assist customers in choosing the right solutions.</a:t>
            </a:r>
            <a:endParaRPr lang="en-US" sz="1800" err="1">
              <a:solidFill>
                <a:schemeClr val="bg1"/>
              </a:solidFill>
              <a:latin typeface="Aptos" panose="020B0004020202020204" pitchFamily="34" charset="0"/>
            </a:endParaRPr>
          </a:p>
        </p:txBody>
      </p:sp>
      <p:sp>
        <p:nvSpPr>
          <p:cNvPr id="19" name="TextBox 18">
            <a:extLst>
              <a:ext uri="{FF2B5EF4-FFF2-40B4-BE49-F238E27FC236}">
                <a16:creationId xmlns:a16="http://schemas.microsoft.com/office/drawing/2014/main" id="{872A709D-686A-76C0-67BD-800D9167E3C8}"/>
              </a:ext>
            </a:extLst>
          </p:cNvPr>
          <p:cNvSpPr txBox="1"/>
          <p:nvPr/>
        </p:nvSpPr>
        <p:spPr>
          <a:xfrm>
            <a:off x="1973350" y="4670914"/>
            <a:ext cx="2204950" cy="738664"/>
          </a:xfrm>
          <a:prstGeom prst="rect">
            <a:avLst/>
          </a:prstGeom>
          <a:noFill/>
        </p:spPr>
        <p:txBody>
          <a:bodyPr wrap="square" lIns="0" tIns="0" rIns="0" bIns="0" rtlCol="0">
            <a:spAutoFit/>
          </a:bodyPr>
          <a:lstStyle>
            <a:defPPr>
              <a:defRPr lang="en-US"/>
            </a:defPPr>
            <a:lvl1pPr>
              <a:spcAft>
                <a:spcPts val="600"/>
              </a:spcAft>
              <a:defRPr sz="1400" spc="20">
                <a:solidFill>
                  <a:sysClr val="windowText" lastClr="000000"/>
                </a:solidFill>
                <a:latin typeface="Arial Nova" panose="020B0504020202020204" pitchFamily="34" charset="0"/>
              </a:defRPr>
            </a:lvl1pPr>
          </a:lstStyle>
          <a:p>
            <a:r>
              <a:rPr lang="en-US" sz="2400">
                <a:solidFill>
                  <a:schemeClr val="accent4">
                    <a:lumMod val="60000"/>
                    <a:lumOff val="40000"/>
                  </a:schemeClr>
                </a:solidFill>
                <a:latin typeface="Aptos SemiBold" panose="020B0004020202020204" pitchFamily="34" charset="0"/>
              </a:rPr>
              <a:t>Be Part of a Winning Team</a:t>
            </a:r>
          </a:p>
        </p:txBody>
      </p:sp>
      <p:sp>
        <p:nvSpPr>
          <p:cNvPr id="20" name="TextBox 19">
            <a:extLst>
              <a:ext uri="{FF2B5EF4-FFF2-40B4-BE49-F238E27FC236}">
                <a16:creationId xmlns:a16="http://schemas.microsoft.com/office/drawing/2014/main" id="{C139F5CC-3AE9-CD5F-0C1F-6DA777F03305}"/>
              </a:ext>
            </a:extLst>
          </p:cNvPr>
          <p:cNvSpPr txBox="1"/>
          <p:nvPr/>
        </p:nvSpPr>
        <p:spPr>
          <a:xfrm>
            <a:off x="1224050" y="5570788"/>
            <a:ext cx="4109950" cy="1107996"/>
          </a:xfrm>
          <a:prstGeom prst="rect">
            <a:avLst/>
          </a:prstGeom>
          <a:noFill/>
        </p:spPr>
        <p:txBody>
          <a:bodyPr wrap="square" lIns="0" tIns="0" rIns="0" bIns="0" rtlCol="0">
            <a:spAutoFit/>
          </a:bodyPr>
          <a:lstStyle>
            <a:defPPr>
              <a:defRPr lang="en-US"/>
            </a:defPPr>
            <a:lvl1pPr>
              <a:spcAft>
                <a:spcPts val="600"/>
              </a:spcAft>
              <a:defRPr sz="1400" spc="20">
                <a:solidFill>
                  <a:sysClr val="windowText" lastClr="000000"/>
                </a:solidFill>
                <a:latin typeface="Arial Nova" panose="020B0504020202020204" pitchFamily="34" charset="0"/>
              </a:defRPr>
            </a:lvl1pPr>
          </a:lstStyle>
          <a:p>
            <a:r>
              <a:rPr lang="en-US" sz="1800">
                <a:solidFill>
                  <a:schemeClr val="bg1"/>
                </a:solidFill>
                <a:latin typeface="Aptos" panose="020B0004020202020204" pitchFamily="34" charset="0"/>
              </a:rPr>
              <a:t>We aim to foster Partner  inclusivity throughout the entire sales lifecycle, including pricing, negotiations, deal closure, support and renewal.</a:t>
            </a:r>
            <a:endParaRPr lang="en-US" sz="1800" err="1">
              <a:solidFill>
                <a:schemeClr val="bg1"/>
              </a:solidFill>
              <a:latin typeface="Aptos" panose="020B0004020202020204" pitchFamily="34" charset="0"/>
            </a:endParaRPr>
          </a:p>
        </p:txBody>
      </p:sp>
      <p:sp>
        <p:nvSpPr>
          <p:cNvPr id="22" name="TextBox 21">
            <a:extLst>
              <a:ext uri="{FF2B5EF4-FFF2-40B4-BE49-F238E27FC236}">
                <a16:creationId xmlns:a16="http://schemas.microsoft.com/office/drawing/2014/main" id="{D1795FFF-59B0-D951-1928-E486A6D17E17}"/>
              </a:ext>
            </a:extLst>
          </p:cNvPr>
          <p:cNvSpPr txBox="1"/>
          <p:nvPr/>
        </p:nvSpPr>
        <p:spPr>
          <a:xfrm>
            <a:off x="7281176" y="4670914"/>
            <a:ext cx="2654115" cy="738664"/>
          </a:xfrm>
          <a:prstGeom prst="rect">
            <a:avLst/>
          </a:prstGeom>
          <a:noFill/>
        </p:spPr>
        <p:txBody>
          <a:bodyPr wrap="square" lIns="0" tIns="0" rIns="0" bIns="0" rtlCol="0">
            <a:spAutoFit/>
          </a:bodyPr>
          <a:lstStyle>
            <a:defPPr>
              <a:defRPr lang="en-US"/>
            </a:defPPr>
            <a:lvl1pPr>
              <a:spcAft>
                <a:spcPts val="600"/>
              </a:spcAft>
              <a:defRPr sz="1400" spc="20">
                <a:solidFill>
                  <a:sysClr val="windowText" lastClr="000000"/>
                </a:solidFill>
                <a:latin typeface="Arial Nova" panose="020B0504020202020204" pitchFamily="34" charset="0"/>
              </a:defRPr>
            </a:lvl1pPr>
          </a:lstStyle>
          <a:p>
            <a:r>
              <a:rPr lang="en-US" sz="2400">
                <a:solidFill>
                  <a:schemeClr val="accent4">
                    <a:lumMod val="60000"/>
                    <a:lumOff val="40000"/>
                  </a:schemeClr>
                </a:solidFill>
                <a:latin typeface="Aptos SemiBold" panose="020B0004020202020204" pitchFamily="34" charset="0"/>
              </a:rPr>
              <a:t>Earn More Through Services</a:t>
            </a:r>
          </a:p>
        </p:txBody>
      </p:sp>
      <p:sp>
        <p:nvSpPr>
          <p:cNvPr id="23" name="TextBox 22">
            <a:extLst>
              <a:ext uri="{FF2B5EF4-FFF2-40B4-BE49-F238E27FC236}">
                <a16:creationId xmlns:a16="http://schemas.microsoft.com/office/drawing/2014/main" id="{A2EBE305-D4D4-5801-E948-9A87917BFE3A}"/>
              </a:ext>
            </a:extLst>
          </p:cNvPr>
          <p:cNvSpPr txBox="1"/>
          <p:nvPr/>
        </p:nvSpPr>
        <p:spPr>
          <a:xfrm>
            <a:off x="6531876" y="5570788"/>
            <a:ext cx="4825815" cy="1107996"/>
          </a:xfrm>
          <a:prstGeom prst="rect">
            <a:avLst/>
          </a:prstGeom>
          <a:noFill/>
        </p:spPr>
        <p:txBody>
          <a:bodyPr wrap="square" lIns="0" tIns="0" rIns="0" bIns="0" rtlCol="0">
            <a:spAutoFit/>
          </a:bodyPr>
          <a:lstStyle>
            <a:defPPr>
              <a:defRPr lang="en-US"/>
            </a:defPPr>
            <a:lvl1pPr>
              <a:spcAft>
                <a:spcPts val="600"/>
              </a:spcAft>
              <a:defRPr sz="1400" spc="20">
                <a:solidFill>
                  <a:sysClr val="windowText" lastClr="000000"/>
                </a:solidFill>
                <a:latin typeface="Arial Nova" panose="020B0504020202020204" pitchFamily="34" charset="0"/>
              </a:defRPr>
            </a:lvl1pPr>
          </a:lstStyle>
          <a:p>
            <a:r>
              <a:rPr lang="en-US" sz="1800">
                <a:solidFill>
                  <a:schemeClr val="bg1"/>
                </a:solidFill>
                <a:latin typeface="Aptos" panose="020B0004020202020204" pitchFamily="34" charset="0"/>
              </a:rPr>
              <a:t>Checkmarx encourages our partners to develop their internal capability to offer services on top of the Checkmarx license sale, therefore providing an added source of income.</a:t>
            </a:r>
          </a:p>
        </p:txBody>
      </p:sp>
      <p:sp>
        <p:nvSpPr>
          <p:cNvPr id="24" name="Graphic 3199">
            <a:extLst>
              <a:ext uri="{FF2B5EF4-FFF2-40B4-BE49-F238E27FC236}">
                <a16:creationId xmlns:a16="http://schemas.microsoft.com/office/drawing/2014/main" id="{B7659261-A6D1-0AC3-F388-06800768B48E}"/>
              </a:ext>
            </a:extLst>
          </p:cNvPr>
          <p:cNvSpPr/>
          <p:nvPr/>
        </p:nvSpPr>
        <p:spPr>
          <a:xfrm>
            <a:off x="1224049" y="4824015"/>
            <a:ext cx="477749" cy="432741"/>
          </a:xfrm>
          <a:custGeom>
            <a:avLst/>
            <a:gdLst>
              <a:gd name="connsiteX0" fmla="*/ 151887 w 189282"/>
              <a:gd name="connsiteY0" fmla="*/ 122271 h 171450"/>
              <a:gd name="connsiteX1" fmla="*/ 186322 w 189282"/>
              <a:gd name="connsiteY1" fmla="*/ 154396 h 171450"/>
              <a:gd name="connsiteX2" fmla="*/ 189197 w 189282"/>
              <a:gd name="connsiteY2" fmla="*/ 160466 h 171450"/>
              <a:gd name="connsiteX3" fmla="*/ 183509 w 189282"/>
              <a:gd name="connsiteY3" fmla="*/ 170692 h 171450"/>
              <a:gd name="connsiteX4" fmla="*/ 175699 w 189282"/>
              <a:gd name="connsiteY4" fmla="*/ 171450 h 171450"/>
              <a:gd name="connsiteX5" fmla="*/ 132837 w 189282"/>
              <a:gd name="connsiteY5" fmla="*/ 81269 h 171450"/>
              <a:gd name="connsiteX6" fmla="*/ 156649 w 189282"/>
              <a:gd name="connsiteY6" fmla="*/ 42863 h 171450"/>
              <a:gd name="connsiteX7" fmla="*/ 132837 w 189282"/>
              <a:gd name="connsiteY7" fmla="*/ 4455 h 171450"/>
              <a:gd name="connsiteX8" fmla="*/ 113787 w 189282"/>
              <a:gd name="connsiteY8" fmla="*/ 42863 h 171450"/>
              <a:gd name="connsiteX9" fmla="*/ 70924 w 189282"/>
              <a:gd name="connsiteY9" fmla="*/ 85725 h 171450"/>
              <a:gd name="connsiteX10" fmla="*/ 28062 w 189282"/>
              <a:gd name="connsiteY10" fmla="*/ 42863 h 171450"/>
              <a:gd name="connsiteX11" fmla="*/ 70924 w 189282"/>
              <a:gd name="connsiteY11" fmla="*/ 0 h 171450"/>
              <a:gd name="connsiteX12" fmla="*/ 113787 w 189282"/>
              <a:gd name="connsiteY12" fmla="*/ 42863 h 171450"/>
              <a:gd name="connsiteX13" fmla="*/ 4814 w 189282"/>
              <a:gd name="connsiteY13" fmla="*/ 151812 h 171450"/>
              <a:gd name="connsiteX14" fmla="*/ 70924 w 189282"/>
              <a:gd name="connsiteY14" fmla="*/ 114300 h 171450"/>
              <a:gd name="connsiteX15" fmla="*/ 137036 w 189282"/>
              <a:gd name="connsiteY15" fmla="*/ 151812 h 171450"/>
              <a:gd name="connsiteX16" fmla="*/ 141834 w 189282"/>
              <a:gd name="connsiteY16" fmla="*/ 162496 h 171450"/>
              <a:gd name="connsiteX17" fmla="*/ 138072 w 189282"/>
              <a:gd name="connsiteY17" fmla="*/ 169522 h 171450"/>
              <a:gd name="connsiteX18" fmla="*/ 125004 w 189282"/>
              <a:gd name="connsiteY18" fmla="*/ 171450 h 171450"/>
              <a:gd name="connsiteX19" fmla="*/ 16845 w 189282"/>
              <a:gd name="connsiteY19" fmla="*/ 171450 h 171450"/>
              <a:gd name="connsiteX20" fmla="*/ 3777 w 189282"/>
              <a:gd name="connsiteY20" fmla="*/ 169522 h 171450"/>
              <a:gd name="connsiteX21" fmla="*/ 15 w 189282"/>
              <a:gd name="connsiteY21" fmla="*/ 162496 h 171450"/>
              <a:gd name="connsiteX22" fmla="*/ 4814 w 189282"/>
              <a:gd name="connsiteY22" fmla="*/ 151812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89282" h="171450">
                <a:moveTo>
                  <a:pt x="151887" y="122271"/>
                </a:moveTo>
                <a:cubicBezTo>
                  <a:pt x="165754" y="129238"/>
                  <a:pt x="177643" y="140418"/>
                  <a:pt x="186322" y="154396"/>
                </a:cubicBezTo>
                <a:cubicBezTo>
                  <a:pt x="188041" y="157165"/>
                  <a:pt x="188900" y="158549"/>
                  <a:pt x="189197" y="160466"/>
                </a:cubicBezTo>
                <a:cubicBezTo>
                  <a:pt x="189801" y="164362"/>
                  <a:pt x="187137" y="169150"/>
                  <a:pt x="183509" y="170692"/>
                </a:cubicBezTo>
                <a:cubicBezTo>
                  <a:pt x="181724" y="171450"/>
                  <a:pt x="179716" y="171450"/>
                  <a:pt x="175699" y="171450"/>
                </a:cubicBezTo>
                <a:moveTo>
                  <a:pt x="132837" y="81269"/>
                </a:moveTo>
                <a:cubicBezTo>
                  <a:pt x="146950" y="74256"/>
                  <a:pt x="156649" y="59692"/>
                  <a:pt x="156649" y="42863"/>
                </a:cubicBezTo>
                <a:cubicBezTo>
                  <a:pt x="156649" y="26033"/>
                  <a:pt x="146950" y="11469"/>
                  <a:pt x="132837" y="4455"/>
                </a:cubicBezTo>
                <a:moveTo>
                  <a:pt x="113787" y="42863"/>
                </a:moveTo>
                <a:cubicBezTo>
                  <a:pt x="113787" y="66535"/>
                  <a:pt x="94597" y="85725"/>
                  <a:pt x="70924" y="85725"/>
                </a:cubicBezTo>
                <a:cubicBezTo>
                  <a:pt x="47252" y="85725"/>
                  <a:pt x="28062" y="66535"/>
                  <a:pt x="28062" y="42863"/>
                </a:cubicBezTo>
                <a:cubicBezTo>
                  <a:pt x="28062" y="19190"/>
                  <a:pt x="47252" y="0"/>
                  <a:pt x="70924" y="0"/>
                </a:cubicBezTo>
                <a:cubicBezTo>
                  <a:pt x="94597" y="0"/>
                  <a:pt x="113787" y="19190"/>
                  <a:pt x="113787" y="42863"/>
                </a:cubicBezTo>
                <a:close/>
                <a:moveTo>
                  <a:pt x="4814" y="151812"/>
                </a:moveTo>
                <a:cubicBezTo>
                  <a:pt x="19999" y="129012"/>
                  <a:pt x="43963" y="114300"/>
                  <a:pt x="70924" y="114300"/>
                </a:cubicBezTo>
                <a:cubicBezTo>
                  <a:pt x="97886" y="114300"/>
                  <a:pt x="121850" y="129012"/>
                  <a:pt x="137036" y="151812"/>
                </a:cubicBezTo>
                <a:cubicBezTo>
                  <a:pt x="140362" y="156808"/>
                  <a:pt x="142026" y="159306"/>
                  <a:pt x="141834" y="162496"/>
                </a:cubicBezTo>
                <a:cubicBezTo>
                  <a:pt x="141685" y="164980"/>
                  <a:pt x="140057" y="168021"/>
                  <a:pt x="138072" y="169522"/>
                </a:cubicBezTo>
                <a:cubicBezTo>
                  <a:pt x="135522" y="171450"/>
                  <a:pt x="132016" y="171450"/>
                  <a:pt x="125004" y="171450"/>
                </a:cubicBezTo>
                <a:lnTo>
                  <a:pt x="16845" y="171450"/>
                </a:lnTo>
                <a:cubicBezTo>
                  <a:pt x="9833" y="171450"/>
                  <a:pt x="6327" y="171450"/>
                  <a:pt x="3777" y="169522"/>
                </a:cubicBezTo>
                <a:cubicBezTo>
                  <a:pt x="1792" y="168021"/>
                  <a:pt x="164" y="164980"/>
                  <a:pt x="15" y="162496"/>
                </a:cubicBezTo>
                <a:cubicBezTo>
                  <a:pt x="-177" y="159306"/>
                  <a:pt x="1487" y="156808"/>
                  <a:pt x="4814" y="151812"/>
                </a:cubicBezTo>
                <a:close/>
              </a:path>
            </a:pathLst>
          </a:custGeom>
          <a:noFill/>
          <a:ln w="28575" cap="flat">
            <a:solidFill>
              <a:schemeClr val="accent4">
                <a:lumMod val="60000"/>
                <a:lumOff val="40000"/>
              </a:schemeClr>
            </a:solidFill>
            <a:prstDash val="solid"/>
            <a:round/>
          </a:ln>
        </p:spPr>
        <p:txBody>
          <a:bodyPr rtlCol="0" anchor="ctr"/>
          <a:lstStyle/>
          <a:p>
            <a:endParaRPr lang="en-IL"/>
          </a:p>
        </p:txBody>
      </p:sp>
      <p:sp>
        <p:nvSpPr>
          <p:cNvPr id="25" name="Graphic 1033">
            <a:extLst>
              <a:ext uri="{FF2B5EF4-FFF2-40B4-BE49-F238E27FC236}">
                <a16:creationId xmlns:a16="http://schemas.microsoft.com/office/drawing/2014/main" id="{BC1BEDDE-38E6-8FF7-E14D-D58E09E32F62}"/>
              </a:ext>
            </a:extLst>
          </p:cNvPr>
          <p:cNvSpPr/>
          <p:nvPr/>
        </p:nvSpPr>
        <p:spPr>
          <a:xfrm>
            <a:off x="6503428" y="4913696"/>
            <a:ext cx="506198" cy="253099"/>
          </a:xfrm>
          <a:custGeom>
            <a:avLst/>
            <a:gdLst>
              <a:gd name="connsiteX0" fmla="*/ 190500 w 190500"/>
              <a:gd name="connsiteY0" fmla="*/ 0 h 95250"/>
              <a:gd name="connsiteX1" fmla="*/ 115552 w 190500"/>
              <a:gd name="connsiteY1" fmla="*/ 74948 h 95250"/>
              <a:gd name="connsiteX2" fmla="*/ 107718 w 190500"/>
              <a:gd name="connsiteY2" fmla="*/ 81313 h 95250"/>
              <a:gd name="connsiteX3" fmla="*/ 101832 w 190500"/>
              <a:gd name="connsiteY3" fmla="*/ 81313 h 95250"/>
              <a:gd name="connsiteX4" fmla="*/ 93998 w 190500"/>
              <a:gd name="connsiteY4" fmla="*/ 74948 h 95250"/>
              <a:gd name="connsiteX5" fmla="*/ 67926 w 190500"/>
              <a:gd name="connsiteY5" fmla="*/ 48877 h 95250"/>
              <a:gd name="connsiteX6" fmla="*/ 60093 w 190500"/>
              <a:gd name="connsiteY6" fmla="*/ 42512 h 95250"/>
              <a:gd name="connsiteX7" fmla="*/ 54207 w 190500"/>
              <a:gd name="connsiteY7" fmla="*/ 42512 h 95250"/>
              <a:gd name="connsiteX8" fmla="*/ 46374 w 190500"/>
              <a:gd name="connsiteY8" fmla="*/ 48877 h 95250"/>
              <a:gd name="connsiteX9" fmla="*/ 0 w 190500"/>
              <a:gd name="connsiteY9" fmla="*/ 95250 h 95250"/>
              <a:gd name="connsiteX10" fmla="*/ 190500 w 190500"/>
              <a:gd name="connsiteY10" fmla="*/ 0 h 95250"/>
              <a:gd name="connsiteX11" fmla="*/ 123825 w 190500"/>
              <a:gd name="connsiteY11" fmla="*/ 0 h 95250"/>
              <a:gd name="connsiteX12" fmla="*/ 190500 w 190500"/>
              <a:gd name="connsiteY12" fmla="*/ 0 h 95250"/>
              <a:gd name="connsiteX13" fmla="*/ 190500 w 190500"/>
              <a:gd name="connsiteY13" fmla="*/ 66675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0500" h="95250">
                <a:moveTo>
                  <a:pt x="190500" y="0"/>
                </a:moveTo>
                <a:lnTo>
                  <a:pt x="115552" y="74948"/>
                </a:lnTo>
                <a:cubicBezTo>
                  <a:pt x="111780" y="78720"/>
                  <a:pt x="109893" y="80607"/>
                  <a:pt x="107718" y="81313"/>
                </a:cubicBezTo>
                <a:cubicBezTo>
                  <a:pt x="105806" y="81935"/>
                  <a:pt x="103744" y="81935"/>
                  <a:pt x="101832" y="81313"/>
                </a:cubicBezTo>
                <a:cubicBezTo>
                  <a:pt x="99657" y="80607"/>
                  <a:pt x="97770" y="78720"/>
                  <a:pt x="93998" y="74948"/>
                </a:cubicBezTo>
                <a:lnTo>
                  <a:pt x="67926" y="48877"/>
                </a:lnTo>
                <a:cubicBezTo>
                  <a:pt x="64154" y="45105"/>
                  <a:pt x="62268" y="43218"/>
                  <a:pt x="60093" y="42512"/>
                </a:cubicBezTo>
                <a:cubicBezTo>
                  <a:pt x="58180" y="41890"/>
                  <a:pt x="56120" y="41890"/>
                  <a:pt x="54207" y="42512"/>
                </a:cubicBezTo>
                <a:cubicBezTo>
                  <a:pt x="52032" y="43218"/>
                  <a:pt x="50146" y="45105"/>
                  <a:pt x="46374" y="48877"/>
                </a:cubicBezTo>
                <a:lnTo>
                  <a:pt x="0" y="95250"/>
                </a:lnTo>
                <a:moveTo>
                  <a:pt x="190500" y="0"/>
                </a:moveTo>
                <a:lnTo>
                  <a:pt x="123825" y="0"/>
                </a:lnTo>
                <a:moveTo>
                  <a:pt x="190500" y="0"/>
                </a:moveTo>
                <a:lnTo>
                  <a:pt x="190500" y="66675"/>
                </a:lnTo>
              </a:path>
            </a:pathLst>
          </a:custGeom>
          <a:noFill/>
          <a:ln w="28575" cap="flat">
            <a:solidFill>
              <a:schemeClr val="accent4">
                <a:lumMod val="60000"/>
                <a:lumOff val="40000"/>
              </a:schemeClr>
            </a:solidFill>
            <a:prstDash val="solid"/>
            <a:round/>
          </a:ln>
        </p:spPr>
        <p:txBody>
          <a:bodyPr rtlCol="0" anchor="ctr"/>
          <a:lstStyle/>
          <a:p>
            <a:endParaRPr lang="en-IL">
              <a:solidFill>
                <a:schemeClr val="bg1"/>
              </a:solidFill>
            </a:endParaRPr>
          </a:p>
        </p:txBody>
      </p:sp>
    </p:spTree>
    <p:extLst>
      <p:ext uri="{BB962C8B-B14F-4D97-AF65-F5344CB8AC3E}">
        <p14:creationId xmlns:p14="http://schemas.microsoft.com/office/powerpoint/2010/main" val="35925681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ue background with squares&#10;&#10;Description automatically generated">
            <a:extLst>
              <a:ext uri="{FF2B5EF4-FFF2-40B4-BE49-F238E27FC236}">
                <a16:creationId xmlns:a16="http://schemas.microsoft.com/office/drawing/2014/main" id="{2D5FB66D-D944-983E-FCBE-DC94A03559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6" y="0"/>
            <a:ext cx="14631555" cy="8230250"/>
          </a:xfrm>
          <a:prstGeom prst="rect">
            <a:avLst/>
          </a:prstGeom>
        </p:spPr>
      </p:pic>
      <p:sp>
        <p:nvSpPr>
          <p:cNvPr id="46" name="Title 45">
            <a:extLst>
              <a:ext uri="{FF2B5EF4-FFF2-40B4-BE49-F238E27FC236}">
                <a16:creationId xmlns:a16="http://schemas.microsoft.com/office/drawing/2014/main" id="{5C646583-2555-5E42-C06E-1F88E4570B36}"/>
              </a:ext>
            </a:extLst>
          </p:cNvPr>
          <p:cNvSpPr>
            <a:spLocks noGrp="1"/>
          </p:cNvSpPr>
          <p:nvPr>
            <p:ph type="title"/>
          </p:nvPr>
        </p:nvSpPr>
        <p:spPr>
          <a:xfrm>
            <a:off x="566930" y="3518218"/>
            <a:ext cx="13496544" cy="960935"/>
          </a:xfrm>
        </p:spPr>
        <p:txBody>
          <a:bodyPr>
            <a:normAutofit/>
          </a:bodyPr>
          <a:lstStyle/>
          <a:p>
            <a:pPr algn="ctr"/>
            <a:r>
              <a:rPr lang="en-US" sz="6000"/>
              <a:t>Our Partner Program</a:t>
            </a:r>
          </a:p>
        </p:txBody>
      </p:sp>
    </p:spTree>
    <p:extLst>
      <p:ext uri="{BB962C8B-B14F-4D97-AF65-F5344CB8AC3E}">
        <p14:creationId xmlns:p14="http://schemas.microsoft.com/office/powerpoint/2010/main" val="36580987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le 45">
            <a:extLst>
              <a:ext uri="{FF2B5EF4-FFF2-40B4-BE49-F238E27FC236}">
                <a16:creationId xmlns:a16="http://schemas.microsoft.com/office/drawing/2014/main" id="{5C646583-2555-5E42-C06E-1F88E4570B36}"/>
              </a:ext>
            </a:extLst>
          </p:cNvPr>
          <p:cNvSpPr>
            <a:spLocks noGrp="1"/>
          </p:cNvSpPr>
          <p:nvPr>
            <p:ph type="title"/>
          </p:nvPr>
        </p:nvSpPr>
        <p:spPr>
          <a:xfrm>
            <a:off x="566930" y="13252"/>
            <a:ext cx="13496544" cy="1316736"/>
          </a:xfrm>
        </p:spPr>
        <p:txBody>
          <a:bodyPr>
            <a:normAutofit/>
          </a:bodyPr>
          <a:lstStyle/>
          <a:p>
            <a:r>
              <a:rPr lang="en-US" sz="3600"/>
              <a:t>Our Partner Program Tiers</a:t>
            </a:r>
            <a:endParaRPr lang="en-ID" sz="3600"/>
          </a:p>
        </p:txBody>
      </p:sp>
      <p:sp>
        <p:nvSpPr>
          <p:cNvPr id="11" name="TextBox 10">
            <a:extLst>
              <a:ext uri="{FF2B5EF4-FFF2-40B4-BE49-F238E27FC236}">
                <a16:creationId xmlns:a16="http://schemas.microsoft.com/office/drawing/2014/main" id="{D049642B-E15C-6C71-33F7-73B4BD14942F}"/>
              </a:ext>
            </a:extLst>
          </p:cNvPr>
          <p:cNvSpPr txBox="1"/>
          <p:nvPr/>
        </p:nvSpPr>
        <p:spPr>
          <a:xfrm>
            <a:off x="664543" y="4965821"/>
            <a:ext cx="2841335" cy="738664"/>
          </a:xfrm>
          <a:prstGeom prst="rect">
            <a:avLst/>
          </a:prstGeom>
          <a:noFill/>
        </p:spPr>
        <p:txBody>
          <a:bodyPr wrap="square" lIns="0" tIns="0" rIns="0" bIns="0" rtlCol="0">
            <a:spAutoFit/>
          </a:bodyPr>
          <a:lstStyle>
            <a:defPPr>
              <a:defRPr lang="en-US"/>
            </a:defPPr>
            <a:lvl1pPr>
              <a:spcAft>
                <a:spcPts val="600"/>
              </a:spcAft>
              <a:defRPr sz="1400" spc="20">
                <a:solidFill>
                  <a:sysClr val="windowText" lastClr="000000"/>
                </a:solidFill>
                <a:latin typeface="Arial Nova" panose="020B0504020202020204" pitchFamily="34" charset="0"/>
              </a:defRPr>
            </a:lvl1pPr>
          </a:lstStyle>
          <a:p>
            <a:r>
              <a:rPr lang="en-US" sz="1600">
                <a:solidFill>
                  <a:schemeClr val="bg1"/>
                </a:solidFill>
                <a:latin typeface="Aptos" panose="020B0004020202020204" pitchFamily="34" charset="0"/>
              </a:rPr>
              <a:t>Gain access to introductory program benefits, partner collateral and free training.</a:t>
            </a:r>
          </a:p>
        </p:txBody>
      </p:sp>
      <p:sp>
        <p:nvSpPr>
          <p:cNvPr id="3" name="TextBox 2">
            <a:extLst>
              <a:ext uri="{FF2B5EF4-FFF2-40B4-BE49-F238E27FC236}">
                <a16:creationId xmlns:a16="http://schemas.microsoft.com/office/drawing/2014/main" id="{75586AFD-06E2-4D55-1CD3-F6C052FC3910}"/>
              </a:ext>
            </a:extLst>
          </p:cNvPr>
          <p:cNvSpPr txBox="1"/>
          <p:nvPr/>
        </p:nvSpPr>
        <p:spPr>
          <a:xfrm>
            <a:off x="664544" y="4048265"/>
            <a:ext cx="2362364" cy="738664"/>
          </a:xfrm>
          <a:prstGeom prst="rect">
            <a:avLst/>
          </a:prstGeom>
          <a:noFill/>
        </p:spPr>
        <p:txBody>
          <a:bodyPr wrap="square" lIns="0" tIns="0" rIns="0" bIns="0" rtlCol="0">
            <a:spAutoFit/>
          </a:bodyPr>
          <a:lstStyle>
            <a:defPPr>
              <a:defRPr lang="en-US"/>
            </a:defPPr>
            <a:lvl1pPr>
              <a:spcAft>
                <a:spcPts val="600"/>
              </a:spcAft>
              <a:defRPr sz="1400" spc="20">
                <a:solidFill>
                  <a:sysClr val="windowText" lastClr="000000"/>
                </a:solidFill>
                <a:latin typeface="Arial Nova" panose="020B0504020202020204" pitchFamily="34" charset="0"/>
              </a:defRPr>
            </a:lvl1pPr>
          </a:lstStyle>
          <a:p>
            <a:r>
              <a:rPr lang="en-US" sz="2400">
                <a:solidFill>
                  <a:schemeClr val="bg1"/>
                </a:solidFill>
                <a:latin typeface="Aptos SemiBold" panose="020B0004020202020204" pitchFamily="34" charset="0"/>
              </a:rPr>
              <a:t>Entry level for new partners</a:t>
            </a:r>
          </a:p>
        </p:txBody>
      </p:sp>
      <p:pic>
        <p:nvPicPr>
          <p:cNvPr id="4" name="Picture 3">
            <a:extLst>
              <a:ext uri="{FF2B5EF4-FFF2-40B4-BE49-F238E27FC236}">
                <a16:creationId xmlns:a16="http://schemas.microsoft.com/office/drawing/2014/main" id="{A464E373-EC7B-DD66-795E-1792B4C5C3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4543" y="2436993"/>
            <a:ext cx="1264152" cy="1400817"/>
          </a:xfrm>
          <a:prstGeom prst="rect">
            <a:avLst/>
          </a:prstGeom>
        </p:spPr>
      </p:pic>
      <p:pic>
        <p:nvPicPr>
          <p:cNvPr id="7" name="Picture 6" descr="A blue shield with gold text&#10;&#10;Description automatically generated">
            <a:extLst>
              <a:ext uri="{FF2B5EF4-FFF2-40B4-BE49-F238E27FC236}">
                <a16:creationId xmlns:a16="http://schemas.microsoft.com/office/drawing/2014/main" id="{1542C173-121F-BA34-9117-73716449B1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81494" y="2436993"/>
            <a:ext cx="1264152" cy="1400817"/>
          </a:xfrm>
          <a:prstGeom prst="rect">
            <a:avLst/>
          </a:prstGeom>
        </p:spPr>
      </p:pic>
      <p:pic>
        <p:nvPicPr>
          <p:cNvPr id="8" name="Picture 7" descr="A blue shield with white text&#10;&#10;Description automatically generated">
            <a:extLst>
              <a:ext uri="{FF2B5EF4-FFF2-40B4-BE49-F238E27FC236}">
                <a16:creationId xmlns:a16="http://schemas.microsoft.com/office/drawing/2014/main" id="{221C46D0-E380-71DC-DFCA-E48C5C1256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41483" y="2436993"/>
            <a:ext cx="1264152" cy="1400817"/>
          </a:xfrm>
          <a:prstGeom prst="rect">
            <a:avLst/>
          </a:prstGeom>
        </p:spPr>
      </p:pic>
      <p:pic>
        <p:nvPicPr>
          <p:cNvPr id="28" name="Picture 27" descr="A shield with white text&#10;&#10;Description automatically generated">
            <a:extLst>
              <a:ext uri="{FF2B5EF4-FFF2-40B4-BE49-F238E27FC236}">
                <a16:creationId xmlns:a16="http://schemas.microsoft.com/office/drawing/2014/main" id="{BD7BAEAC-3EDA-685B-B73C-DD238AA60B2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03879" y="2436993"/>
            <a:ext cx="1264152" cy="1400817"/>
          </a:xfrm>
          <a:prstGeom prst="rect">
            <a:avLst/>
          </a:prstGeom>
        </p:spPr>
      </p:pic>
      <p:sp>
        <p:nvSpPr>
          <p:cNvPr id="33" name="TextBox 32">
            <a:extLst>
              <a:ext uri="{FF2B5EF4-FFF2-40B4-BE49-F238E27FC236}">
                <a16:creationId xmlns:a16="http://schemas.microsoft.com/office/drawing/2014/main" id="{B77078B5-9E1E-F949-4723-3EC51E67195E}"/>
              </a:ext>
            </a:extLst>
          </p:cNvPr>
          <p:cNvSpPr txBox="1"/>
          <p:nvPr/>
        </p:nvSpPr>
        <p:spPr>
          <a:xfrm>
            <a:off x="4103013" y="4965821"/>
            <a:ext cx="2841335" cy="738664"/>
          </a:xfrm>
          <a:prstGeom prst="rect">
            <a:avLst/>
          </a:prstGeom>
          <a:noFill/>
        </p:spPr>
        <p:txBody>
          <a:bodyPr wrap="square" lIns="0" tIns="0" rIns="0" bIns="0" rtlCol="0">
            <a:spAutoFit/>
          </a:bodyPr>
          <a:lstStyle>
            <a:defPPr>
              <a:defRPr lang="en-US"/>
            </a:defPPr>
            <a:lvl1pPr>
              <a:spcAft>
                <a:spcPts val="600"/>
              </a:spcAft>
              <a:defRPr sz="1400" spc="20">
                <a:solidFill>
                  <a:sysClr val="windowText" lastClr="000000"/>
                </a:solidFill>
                <a:latin typeface="Arial Nova" panose="020B0504020202020204" pitchFamily="34" charset="0"/>
              </a:defRPr>
            </a:lvl1pPr>
          </a:lstStyle>
          <a:p>
            <a:r>
              <a:rPr lang="en-US" sz="1600">
                <a:solidFill>
                  <a:schemeClr val="bg1"/>
                </a:solidFill>
                <a:latin typeface="Aptos" panose="020B0004020202020204" pitchFamily="34" charset="0"/>
              </a:rPr>
              <a:t>Access to more program discounts and a library of AppSec resources.</a:t>
            </a:r>
          </a:p>
        </p:txBody>
      </p:sp>
      <p:sp>
        <p:nvSpPr>
          <p:cNvPr id="38" name="TextBox 37">
            <a:extLst>
              <a:ext uri="{FF2B5EF4-FFF2-40B4-BE49-F238E27FC236}">
                <a16:creationId xmlns:a16="http://schemas.microsoft.com/office/drawing/2014/main" id="{32E12F6C-A0B2-1BC7-7867-363A5A0D19F2}"/>
              </a:ext>
            </a:extLst>
          </p:cNvPr>
          <p:cNvSpPr txBox="1"/>
          <p:nvPr/>
        </p:nvSpPr>
        <p:spPr>
          <a:xfrm>
            <a:off x="4103014" y="4048265"/>
            <a:ext cx="2362364" cy="738664"/>
          </a:xfrm>
          <a:prstGeom prst="rect">
            <a:avLst/>
          </a:prstGeom>
          <a:noFill/>
        </p:spPr>
        <p:txBody>
          <a:bodyPr wrap="square" lIns="0" tIns="0" rIns="0" bIns="0" rtlCol="0">
            <a:spAutoFit/>
          </a:bodyPr>
          <a:lstStyle>
            <a:defPPr>
              <a:defRPr lang="en-US"/>
            </a:defPPr>
            <a:lvl1pPr>
              <a:spcAft>
                <a:spcPts val="600"/>
              </a:spcAft>
              <a:defRPr sz="1400" spc="20">
                <a:solidFill>
                  <a:sysClr val="windowText" lastClr="000000"/>
                </a:solidFill>
                <a:latin typeface="Arial Nova" panose="020B0504020202020204" pitchFamily="34" charset="0"/>
              </a:defRPr>
            </a:lvl1pPr>
          </a:lstStyle>
          <a:p>
            <a:r>
              <a:rPr lang="en-US" sz="2400">
                <a:solidFill>
                  <a:schemeClr val="bg1"/>
                </a:solidFill>
                <a:latin typeface="Aptos SemiBold" panose="020B0004020202020204" pitchFamily="34" charset="0"/>
              </a:rPr>
              <a:t>First official partner tier</a:t>
            </a:r>
          </a:p>
        </p:txBody>
      </p:sp>
      <p:sp>
        <p:nvSpPr>
          <p:cNvPr id="42" name="Graphic 320">
            <a:extLst>
              <a:ext uri="{FF2B5EF4-FFF2-40B4-BE49-F238E27FC236}">
                <a16:creationId xmlns:a16="http://schemas.microsoft.com/office/drawing/2014/main" id="{D1414CE4-5E60-5B6C-CBD8-3D1CBAD43A02}"/>
              </a:ext>
            </a:extLst>
          </p:cNvPr>
          <p:cNvSpPr/>
          <p:nvPr/>
        </p:nvSpPr>
        <p:spPr>
          <a:xfrm>
            <a:off x="3359466" y="4271185"/>
            <a:ext cx="292824" cy="292824"/>
          </a:xfrm>
          <a:custGeom>
            <a:avLst/>
            <a:gdLst>
              <a:gd name="connsiteX0" fmla="*/ 0 w 133350"/>
              <a:gd name="connsiteY0" fmla="*/ 66675 h 133350"/>
              <a:gd name="connsiteX1" fmla="*/ 133350 w 133350"/>
              <a:gd name="connsiteY1" fmla="*/ 66675 h 133350"/>
              <a:gd name="connsiteX2" fmla="*/ 133350 w 133350"/>
              <a:gd name="connsiteY2" fmla="*/ 66675 h 133350"/>
              <a:gd name="connsiteX3" fmla="*/ 66675 w 133350"/>
              <a:gd name="connsiteY3" fmla="*/ 0 h 133350"/>
              <a:gd name="connsiteX4" fmla="*/ 133350 w 133350"/>
              <a:gd name="connsiteY4" fmla="*/ 66675 h 133350"/>
              <a:gd name="connsiteX5" fmla="*/ 66675 w 133350"/>
              <a:gd name="connsiteY5" fmla="*/ 133350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350" h="133350">
                <a:moveTo>
                  <a:pt x="0" y="66675"/>
                </a:moveTo>
                <a:lnTo>
                  <a:pt x="133350" y="66675"/>
                </a:lnTo>
                <a:moveTo>
                  <a:pt x="133350" y="66675"/>
                </a:moveTo>
                <a:lnTo>
                  <a:pt x="66675" y="0"/>
                </a:lnTo>
                <a:moveTo>
                  <a:pt x="133350" y="66675"/>
                </a:moveTo>
                <a:lnTo>
                  <a:pt x="66675" y="133350"/>
                </a:lnTo>
              </a:path>
            </a:pathLst>
          </a:custGeom>
          <a:noFill/>
          <a:ln w="28575" cap="flat">
            <a:solidFill>
              <a:schemeClr val="accent4">
                <a:lumMod val="60000"/>
                <a:lumOff val="40000"/>
              </a:schemeClr>
            </a:solidFill>
            <a:prstDash val="solid"/>
            <a:round/>
          </a:ln>
        </p:spPr>
        <p:txBody>
          <a:bodyPr rtlCol="0" anchor="ctr"/>
          <a:lstStyle/>
          <a:p>
            <a:endParaRPr lang="en-IL">
              <a:solidFill>
                <a:schemeClr val="bg1"/>
              </a:solidFill>
            </a:endParaRPr>
          </a:p>
        </p:txBody>
      </p:sp>
      <p:sp>
        <p:nvSpPr>
          <p:cNvPr id="43" name="TextBox 42">
            <a:extLst>
              <a:ext uri="{FF2B5EF4-FFF2-40B4-BE49-F238E27FC236}">
                <a16:creationId xmlns:a16="http://schemas.microsoft.com/office/drawing/2014/main" id="{A6F1804E-557F-DBA0-186D-F5A34DB1D541}"/>
              </a:ext>
            </a:extLst>
          </p:cNvPr>
          <p:cNvSpPr txBox="1"/>
          <p:nvPr/>
        </p:nvSpPr>
        <p:spPr>
          <a:xfrm>
            <a:off x="7541483" y="4965821"/>
            <a:ext cx="2841335" cy="738664"/>
          </a:xfrm>
          <a:prstGeom prst="rect">
            <a:avLst/>
          </a:prstGeom>
          <a:noFill/>
        </p:spPr>
        <p:txBody>
          <a:bodyPr wrap="square" lIns="0" tIns="0" rIns="0" bIns="0" rtlCol="0">
            <a:spAutoFit/>
          </a:bodyPr>
          <a:lstStyle>
            <a:defPPr>
              <a:defRPr lang="en-US"/>
            </a:defPPr>
            <a:lvl1pPr>
              <a:spcAft>
                <a:spcPts val="600"/>
              </a:spcAft>
              <a:defRPr sz="1400" spc="20">
                <a:solidFill>
                  <a:sysClr val="windowText" lastClr="000000"/>
                </a:solidFill>
                <a:latin typeface="Arial Nova" panose="020B0504020202020204" pitchFamily="34" charset="0"/>
              </a:defRPr>
            </a:lvl1pPr>
          </a:lstStyle>
          <a:p>
            <a:r>
              <a:rPr lang="en-US" sz="1600">
                <a:solidFill>
                  <a:schemeClr val="bg1"/>
                </a:solidFill>
                <a:latin typeface="Aptos" panose="020B0004020202020204" pitchFamily="34" charset="0"/>
              </a:rPr>
              <a:t>Benefit from higher discounts, marketing support, and tailored technical support</a:t>
            </a:r>
          </a:p>
        </p:txBody>
      </p:sp>
      <p:sp>
        <p:nvSpPr>
          <p:cNvPr id="44" name="TextBox 43">
            <a:extLst>
              <a:ext uri="{FF2B5EF4-FFF2-40B4-BE49-F238E27FC236}">
                <a16:creationId xmlns:a16="http://schemas.microsoft.com/office/drawing/2014/main" id="{7CDDC76B-6570-D2A9-DC43-7B36CCB5DDEC}"/>
              </a:ext>
            </a:extLst>
          </p:cNvPr>
          <p:cNvSpPr txBox="1"/>
          <p:nvPr/>
        </p:nvSpPr>
        <p:spPr>
          <a:xfrm>
            <a:off x="7541484" y="4048265"/>
            <a:ext cx="2663904" cy="738664"/>
          </a:xfrm>
          <a:prstGeom prst="rect">
            <a:avLst/>
          </a:prstGeom>
          <a:noFill/>
        </p:spPr>
        <p:txBody>
          <a:bodyPr wrap="square" lIns="0" tIns="0" rIns="0" bIns="0" rtlCol="0">
            <a:spAutoFit/>
          </a:bodyPr>
          <a:lstStyle>
            <a:defPPr>
              <a:defRPr lang="en-US"/>
            </a:defPPr>
            <a:lvl1pPr>
              <a:spcAft>
                <a:spcPts val="600"/>
              </a:spcAft>
              <a:defRPr sz="1400" spc="20">
                <a:solidFill>
                  <a:sysClr val="windowText" lastClr="000000"/>
                </a:solidFill>
                <a:latin typeface="Arial Nova" panose="020B0504020202020204" pitchFamily="34" charset="0"/>
              </a:defRPr>
            </a:lvl1pPr>
          </a:lstStyle>
          <a:p>
            <a:r>
              <a:rPr lang="en-US" sz="2400">
                <a:solidFill>
                  <a:schemeClr val="bg1"/>
                </a:solidFill>
                <a:latin typeface="Aptos SemiBold" panose="020B0004020202020204" pitchFamily="34" charset="0"/>
              </a:rPr>
              <a:t>For partners with an AppSec practice</a:t>
            </a:r>
          </a:p>
        </p:txBody>
      </p:sp>
      <p:sp>
        <p:nvSpPr>
          <p:cNvPr id="45" name="TextBox 44">
            <a:extLst>
              <a:ext uri="{FF2B5EF4-FFF2-40B4-BE49-F238E27FC236}">
                <a16:creationId xmlns:a16="http://schemas.microsoft.com/office/drawing/2014/main" id="{BF832C53-DF90-3DCE-4357-1A7B4B0B6465}"/>
              </a:ext>
            </a:extLst>
          </p:cNvPr>
          <p:cNvSpPr txBox="1"/>
          <p:nvPr/>
        </p:nvSpPr>
        <p:spPr>
          <a:xfrm>
            <a:off x="11281495" y="4965821"/>
            <a:ext cx="2624489" cy="984885"/>
          </a:xfrm>
          <a:prstGeom prst="rect">
            <a:avLst/>
          </a:prstGeom>
          <a:noFill/>
        </p:spPr>
        <p:txBody>
          <a:bodyPr wrap="square" lIns="0" tIns="0" rIns="0" bIns="0" rtlCol="0">
            <a:spAutoFit/>
          </a:bodyPr>
          <a:lstStyle>
            <a:defPPr>
              <a:defRPr lang="en-US"/>
            </a:defPPr>
            <a:lvl1pPr>
              <a:spcAft>
                <a:spcPts val="600"/>
              </a:spcAft>
              <a:defRPr sz="1400" spc="20">
                <a:solidFill>
                  <a:sysClr val="windowText" lastClr="000000"/>
                </a:solidFill>
                <a:latin typeface="Arial Nova" panose="020B0504020202020204" pitchFamily="34" charset="0"/>
              </a:defRPr>
            </a:lvl1pPr>
          </a:lstStyle>
          <a:p>
            <a:r>
              <a:rPr lang="en-US" sz="1600">
                <a:solidFill>
                  <a:schemeClr val="bg1"/>
                </a:solidFill>
                <a:latin typeface="Aptos" panose="020B0004020202020204" pitchFamily="34" charset="0"/>
              </a:rPr>
              <a:t>Personalized support from marketing and technical teams, alongside the deepest discounts offered.</a:t>
            </a:r>
          </a:p>
        </p:txBody>
      </p:sp>
      <p:sp>
        <p:nvSpPr>
          <p:cNvPr id="47" name="TextBox 46">
            <a:extLst>
              <a:ext uri="{FF2B5EF4-FFF2-40B4-BE49-F238E27FC236}">
                <a16:creationId xmlns:a16="http://schemas.microsoft.com/office/drawing/2014/main" id="{DEA8F9EF-731C-B987-AB12-F9CE695BF001}"/>
              </a:ext>
            </a:extLst>
          </p:cNvPr>
          <p:cNvSpPr txBox="1"/>
          <p:nvPr/>
        </p:nvSpPr>
        <p:spPr>
          <a:xfrm>
            <a:off x="11281495" y="4048265"/>
            <a:ext cx="2362364" cy="738664"/>
          </a:xfrm>
          <a:prstGeom prst="rect">
            <a:avLst/>
          </a:prstGeom>
          <a:noFill/>
        </p:spPr>
        <p:txBody>
          <a:bodyPr wrap="square" lIns="0" tIns="0" rIns="0" bIns="0" rtlCol="0">
            <a:spAutoFit/>
          </a:bodyPr>
          <a:lstStyle>
            <a:defPPr>
              <a:defRPr lang="en-US"/>
            </a:defPPr>
            <a:lvl1pPr>
              <a:spcAft>
                <a:spcPts val="600"/>
              </a:spcAft>
              <a:defRPr sz="1400" spc="20">
                <a:solidFill>
                  <a:sysClr val="windowText" lastClr="000000"/>
                </a:solidFill>
                <a:latin typeface="Arial Nova" panose="020B0504020202020204" pitchFamily="34" charset="0"/>
              </a:defRPr>
            </a:lvl1pPr>
          </a:lstStyle>
          <a:p>
            <a:r>
              <a:rPr lang="en-US" sz="2400">
                <a:solidFill>
                  <a:schemeClr val="bg1"/>
                </a:solidFill>
                <a:latin typeface="Aptos SemiBold" panose="020B0004020202020204" pitchFamily="34" charset="0"/>
              </a:rPr>
              <a:t>For strategic partnerships</a:t>
            </a:r>
          </a:p>
        </p:txBody>
      </p:sp>
      <p:sp>
        <p:nvSpPr>
          <p:cNvPr id="50" name="Graphic 320">
            <a:extLst>
              <a:ext uri="{FF2B5EF4-FFF2-40B4-BE49-F238E27FC236}">
                <a16:creationId xmlns:a16="http://schemas.microsoft.com/office/drawing/2014/main" id="{BD857B34-F45E-8102-1285-A4F64B4F4873}"/>
              </a:ext>
            </a:extLst>
          </p:cNvPr>
          <p:cNvSpPr/>
          <p:nvPr/>
        </p:nvSpPr>
        <p:spPr>
          <a:xfrm>
            <a:off x="6689124" y="4271185"/>
            <a:ext cx="292824" cy="292824"/>
          </a:xfrm>
          <a:custGeom>
            <a:avLst/>
            <a:gdLst>
              <a:gd name="connsiteX0" fmla="*/ 0 w 133350"/>
              <a:gd name="connsiteY0" fmla="*/ 66675 h 133350"/>
              <a:gd name="connsiteX1" fmla="*/ 133350 w 133350"/>
              <a:gd name="connsiteY1" fmla="*/ 66675 h 133350"/>
              <a:gd name="connsiteX2" fmla="*/ 133350 w 133350"/>
              <a:gd name="connsiteY2" fmla="*/ 66675 h 133350"/>
              <a:gd name="connsiteX3" fmla="*/ 66675 w 133350"/>
              <a:gd name="connsiteY3" fmla="*/ 0 h 133350"/>
              <a:gd name="connsiteX4" fmla="*/ 133350 w 133350"/>
              <a:gd name="connsiteY4" fmla="*/ 66675 h 133350"/>
              <a:gd name="connsiteX5" fmla="*/ 66675 w 133350"/>
              <a:gd name="connsiteY5" fmla="*/ 133350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350" h="133350">
                <a:moveTo>
                  <a:pt x="0" y="66675"/>
                </a:moveTo>
                <a:lnTo>
                  <a:pt x="133350" y="66675"/>
                </a:lnTo>
                <a:moveTo>
                  <a:pt x="133350" y="66675"/>
                </a:moveTo>
                <a:lnTo>
                  <a:pt x="66675" y="0"/>
                </a:lnTo>
                <a:moveTo>
                  <a:pt x="133350" y="66675"/>
                </a:moveTo>
                <a:lnTo>
                  <a:pt x="66675" y="133350"/>
                </a:lnTo>
              </a:path>
            </a:pathLst>
          </a:custGeom>
          <a:noFill/>
          <a:ln w="28575" cap="flat">
            <a:solidFill>
              <a:schemeClr val="accent4">
                <a:lumMod val="60000"/>
                <a:lumOff val="40000"/>
              </a:schemeClr>
            </a:solidFill>
            <a:prstDash val="solid"/>
            <a:round/>
          </a:ln>
        </p:spPr>
        <p:txBody>
          <a:bodyPr rtlCol="0" anchor="ctr"/>
          <a:lstStyle/>
          <a:p>
            <a:endParaRPr lang="en-IL">
              <a:solidFill>
                <a:schemeClr val="bg1"/>
              </a:solidFill>
            </a:endParaRPr>
          </a:p>
        </p:txBody>
      </p:sp>
      <p:sp>
        <p:nvSpPr>
          <p:cNvPr id="51" name="Graphic 320">
            <a:extLst>
              <a:ext uri="{FF2B5EF4-FFF2-40B4-BE49-F238E27FC236}">
                <a16:creationId xmlns:a16="http://schemas.microsoft.com/office/drawing/2014/main" id="{5A58D91D-0D23-BB4A-8677-8A937A0B921E}"/>
              </a:ext>
            </a:extLst>
          </p:cNvPr>
          <p:cNvSpPr/>
          <p:nvPr/>
        </p:nvSpPr>
        <p:spPr>
          <a:xfrm>
            <a:off x="10597029" y="4271185"/>
            <a:ext cx="292824" cy="292824"/>
          </a:xfrm>
          <a:custGeom>
            <a:avLst/>
            <a:gdLst>
              <a:gd name="connsiteX0" fmla="*/ 0 w 133350"/>
              <a:gd name="connsiteY0" fmla="*/ 66675 h 133350"/>
              <a:gd name="connsiteX1" fmla="*/ 133350 w 133350"/>
              <a:gd name="connsiteY1" fmla="*/ 66675 h 133350"/>
              <a:gd name="connsiteX2" fmla="*/ 133350 w 133350"/>
              <a:gd name="connsiteY2" fmla="*/ 66675 h 133350"/>
              <a:gd name="connsiteX3" fmla="*/ 66675 w 133350"/>
              <a:gd name="connsiteY3" fmla="*/ 0 h 133350"/>
              <a:gd name="connsiteX4" fmla="*/ 133350 w 133350"/>
              <a:gd name="connsiteY4" fmla="*/ 66675 h 133350"/>
              <a:gd name="connsiteX5" fmla="*/ 66675 w 133350"/>
              <a:gd name="connsiteY5" fmla="*/ 133350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350" h="133350">
                <a:moveTo>
                  <a:pt x="0" y="66675"/>
                </a:moveTo>
                <a:lnTo>
                  <a:pt x="133350" y="66675"/>
                </a:lnTo>
                <a:moveTo>
                  <a:pt x="133350" y="66675"/>
                </a:moveTo>
                <a:lnTo>
                  <a:pt x="66675" y="0"/>
                </a:lnTo>
                <a:moveTo>
                  <a:pt x="133350" y="66675"/>
                </a:moveTo>
                <a:lnTo>
                  <a:pt x="66675" y="133350"/>
                </a:lnTo>
              </a:path>
            </a:pathLst>
          </a:custGeom>
          <a:noFill/>
          <a:ln w="28575" cap="flat">
            <a:solidFill>
              <a:schemeClr val="accent4">
                <a:lumMod val="60000"/>
                <a:lumOff val="40000"/>
              </a:schemeClr>
            </a:solidFill>
            <a:prstDash val="solid"/>
            <a:round/>
          </a:ln>
        </p:spPr>
        <p:txBody>
          <a:bodyPr rtlCol="0" anchor="ctr"/>
          <a:lstStyle/>
          <a:p>
            <a:endParaRPr lang="en-IL">
              <a:solidFill>
                <a:schemeClr val="bg1"/>
              </a:solidFill>
            </a:endParaRPr>
          </a:p>
        </p:txBody>
      </p:sp>
    </p:spTree>
    <p:extLst>
      <p:ext uri="{BB962C8B-B14F-4D97-AF65-F5344CB8AC3E}">
        <p14:creationId xmlns:p14="http://schemas.microsoft.com/office/powerpoint/2010/main" val="37632969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ue background with squares&#10;&#10;Description automatically generated">
            <a:extLst>
              <a:ext uri="{FF2B5EF4-FFF2-40B4-BE49-F238E27FC236}">
                <a16:creationId xmlns:a16="http://schemas.microsoft.com/office/drawing/2014/main" id="{2D5FB66D-D944-983E-FCBE-DC94A03559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6" y="0"/>
            <a:ext cx="14631555" cy="8230250"/>
          </a:xfrm>
          <a:prstGeom prst="rect">
            <a:avLst/>
          </a:prstGeom>
        </p:spPr>
      </p:pic>
      <p:sp>
        <p:nvSpPr>
          <p:cNvPr id="46" name="Title 45">
            <a:extLst>
              <a:ext uri="{FF2B5EF4-FFF2-40B4-BE49-F238E27FC236}">
                <a16:creationId xmlns:a16="http://schemas.microsoft.com/office/drawing/2014/main" id="{5C646583-2555-5E42-C06E-1F88E4570B36}"/>
              </a:ext>
            </a:extLst>
          </p:cNvPr>
          <p:cNvSpPr>
            <a:spLocks noGrp="1"/>
          </p:cNvSpPr>
          <p:nvPr>
            <p:ph type="title"/>
          </p:nvPr>
        </p:nvSpPr>
        <p:spPr>
          <a:xfrm>
            <a:off x="2685147" y="3094422"/>
            <a:ext cx="9260110" cy="1779497"/>
          </a:xfrm>
        </p:spPr>
        <p:txBody>
          <a:bodyPr>
            <a:normAutofit/>
          </a:bodyPr>
          <a:lstStyle/>
          <a:p>
            <a:pPr algn="ctr"/>
            <a:r>
              <a:rPr lang="en-US" sz="6000"/>
              <a:t>Benefits &amp; Eligibility Requirements</a:t>
            </a:r>
          </a:p>
        </p:txBody>
      </p:sp>
    </p:spTree>
    <p:extLst>
      <p:ext uri="{BB962C8B-B14F-4D97-AF65-F5344CB8AC3E}">
        <p14:creationId xmlns:p14="http://schemas.microsoft.com/office/powerpoint/2010/main" val="17929937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56">
            <a:extLst>
              <a:ext uri="{FF2B5EF4-FFF2-40B4-BE49-F238E27FC236}">
                <a16:creationId xmlns:a16="http://schemas.microsoft.com/office/drawing/2014/main" id="{89E253F8-8082-8146-7305-C533F58BF8B6}"/>
              </a:ext>
            </a:extLst>
          </p:cNvPr>
          <p:cNvSpPr/>
          <p:nvPr/>
        </p:nvSpPr>
        <p:spPr>
          <a:xfrm>
            <a:off x="566930" y="1712457"/>
            <a:ext cx="13496544" cy="5428343"/>
          </a:xfrm>
          <a:prstGeom prst="roundRect">
            <a:avLst>
              <a:gd name="adj" fmla="val 1926"/>
            </a:avLst>
          </a:prstGeom>
          <a:solidFill>
            <a:schemeClr val="accent4">
              <a:alpha val="1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1097280" rtl="1" eaLnBrk="1" latinLnBrk="0" hangingPunct="1"/>
            <a:endParaRPr lang="en-IL"/>
          </a:p>
        </p:txBody>
      </p:sp>
      <p:sp>
        <p:nvSpPr>
          <p:cNvPr id="46" name="Title 45">
            <a:extLst>
              <a:ext uri="{FF2B5EF4-FFF2-40B4-BE49-F238E27FC236}">
                <a16:creationId xmlns:a16="http://schemas.microsoft.com/office/drawing/2014/main" id="{5C646583-2555-5E42-C06E-1F88E4570B36}"/>
              </a:ext>
            </a:extLst>
          </p:cNvPr>
          <p:cNvSpPr>
            <a:spLocks noGrp="1"/>
          </p:cNvSpPr>
          <p:nvPr>
            <p:ph type="title"/>
          </p:nvPr>
        </p:nvSpPr>
        <p:spPr>
          <a:xfrm>
            <a:off x="566930" y="13258"/>
            <a:ext cx="13496544" cy="1316736"/>
          </a:xfrm>
        </p:spPr>
        <p:txBody>
          <a:bodyPr>
            <a:normAutofit/>
          </a:bodyPr>
          <a:lstStyle/>
          <a:p>
            <a:r>
              <a:rPr lang="en-US" sz="3600"/>
              <a:t>Program Benefits – Partner Discounts </a:t>
            </a:r>
            <a:endParaRPr lang="en-ID" sz="3600"/>
          </a:p>
        </p:txBody>
      </p:sp>
      <p:sp>
        <p:nvSpPr>
          <p:cNvPr id="11" name="TextBox 10">
            <a:extLst>
              <a:ext uri="{FF2B5EF4-FFF2-40B4-BE49-F238E27FC236}">
                <a16:creationId xmlns:a16="http://schemas.microsoft.com/office/drawing/2014/main" id="{D049642B-E15C-6C71-33F7-73B4BD14942F}"/>
              </a:ext>
            </a:extLst>
          </p:cNvPr>
          <p:cNvSpPr txBox="1"/>
          <p:nvPr/>
        </p:nvSpPr>
        <p:spPr>
          <a:xfrm>
            <a:off x="903452" y="4260764"/>
            <a:ext cx="4307176" cy="276999"/>
          </a:xfrm>
          <a:prstGeom prst="rect">
            <a:avLst/>
          </a:prstGeom>
          <a:noFill/>
        </p:spPr>
        <p:txBody>
          <a:bodyPr wrap="square" lIns="0" tIns="0" rIns="0" bIns="0" rtlCol="0">
            <a:spAutoFit/>
          </a:bodyPr>
          <a:lstStyle>
            <a:defPPr>
              <a:defRPr lang="en-US"/>
            </a:defPPr>
            <a:lvl1pPr>
              <a:spcAft>
                <a:spcPts val="600"/>
              </a:spcAft>
              <a:defRPr sz="1400" spc="20">
                <a:solidFill>
                  <a:sysClr val="windowText" lastClr="000000"/>
                </a:solidFill>
                <a:latin typeface="Arial Nova" panose="020B0504020202020204" pitchFamily="34" charset="0"/>
              </a:defRPr>
            </a:lvl1pPr>
          </a:lstStyle>
          <a:p>
            <a:r>
              <a:rPr lang="en-US" sz="1800">
                <a:solidFill>
                  <a:schemeClr val="bg1"/>
                </a:solidFill>
                <a:latin typeface="Aptos" panose="020B0004020202020204" pitchFamily="34" charset="0"/>
              </a:rPr>
              <a:t>Deals with an approved Deal Registration </a:t>
            </a:r>
          </a:p>
        </p:txBody>
      </p:sp>
      <p:sp>
        <p:nvSpPr>
          <p:cNvPr id="3" name="TextBox 2">
            <a:extLst>
              <a:ext uri="{FF2B5EF4-FFF2-40B4-BE49-F238E27FC236}">
                <a16:creationId xmlns:a16="http://schemas.microsoft.com/office/drawing/2014/main" id="{75586AFD-06E2-4D55-1CD3-F6C052FC3910}"/>
              </a:ext>
            </a:extLst>
          </p:cNvPr>
          <p:cNvSpPr txBox="1"/>
          <p:nvPr/>
        </p:nvSpPr>
        <p:spPr>
          <a:xfrm>
            <a:off x="903453" y="3752070"/>
            <a:ext cx="2362364" cy="307777"/>
          </a:xfrm>
          <a:prstGeom prst="rect">
            <a:avLst/>
          </a:prstGeom>
          <a:noFill/>
        </p:spPr>
        <p:txBody>
          <a:bodyPr wrap="square" lIns="0" tIns="0" rIns="0" bIns="0" rtlCol="0">
            <a:spAutoFit/>
          </a:bodyPr>
          <a:lstStyle>
            <a:defPPr>
              <a:defRPr lang="en-US"/>
            </a:defPPr>
            <a:lvl1pPr>
              <a:spcAft>
                <a:spcPts val="600"/>
              </a:spcAft>
              <a:defRPr sz="1400" spc="20">
                <a:solidFill>
                  <a:sysClr val="windowText" lastClr="000000"/>
                </a:solidFill>
                <a:latin typeface="Arial Nova" panose="020B0504020202020204" pitchFamily="34" charset="0"/>
              </a:defRPr>
            </a:lvl1pPr>
          </a:lstStyle>
          <a:p>
            <a:r>
              <a:rPr lang="en-US" sz="2000">
                <a:solidFill>
                  <a:schemeClr val="accent6"/>
                </a:solidFill>
                <a:latin typeface="Aptos SemiBold" panose="020B0004020202020204" pitchFamily="34" charset="0"/>
              </a:rPr>
              <a:t>New Business</a:t>
            </a:r>
          </a:p>
        </p:txBody>
      </p:sp>
      <p:pic>
        <p:nvPicPr>
          <p:cNvPr id="7" name="Picture 6" descr="A blue shield with gold text&#10;&#10;Description automatically generated">
            <a:extLst>
              <a:ext uri="{FF2B5EF4-FFF2-40B4-BE49-F238E27FC236}">
                <a16:creationId xmlns:a16="http://schemas.microsoft.com/office/drawing/2014/main" id="{1542C173-121F-BA34-9117-73716449B1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70005" y="2811421"/>
            <a:ext cx="807111" cy="894366"/>
          </a:xfrm>
          <a:prstGeom prst="rect">
            <a:avLst/>
          </a:prstGeom>
        </p:spPr>
      </p:pic>
      <p:pic>
        <p:nvPicPr>
          <p:cNvPr id="8" name="Picture 7" descr="A blue shield with white text&#10;&#10;Description automatically generated">
            <a:extLst>
              <a:ext uri="{FF2B5EF4-FFF2-40B4-BE49-F238E27FC236}">
                <a16:creationId xmlns:a16="http://schemas.microsoft.com/office/drawing/2014/main" id="{221C46D0-E380-71DC-DFCA-E48C5C1256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33094" y="2811421"/>
            <a:ext cx="807111" cy="894366"/>
          </a:xfrm>
          <a:prstGeom prst="rect">
            <a:avLst/>
          </a:prstGeom>
        </p:spPr>
      </p:pic>
      <p:pic>
        <p:nvPicPr>
          <p:cNvPr id="28" name="Picture 27" descr="A shield with white text&#10;&#10;Description automatically generated">
            <a:extLst>
              <a:ext uri="{FF2B5EF4-FFF2-40B4-BE49-F238E27FC236}">
                <a16:creationId xmlns:a16="http://schemas.microsoft.com/office/drawing/2014/main" id="{BD7BAEAC-3EDA-685B-B73C-DD238AA60B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52037" y="2811421"/>
            <a:ext cx="807111" cy="894366"/>
          </a:xfrm>
          <a:prstGeom prst="rect">
            <a:avLst/>
          </a:prstGeom>
        </p:spPr>
      </p:pic>
      <p:sp>
        <p:nvSpPr>
          <p:cNvPr id="5" name="TextBox 4">
            <a:extLst>
              <a:ext uri="{FF2B5EF4-FFF2-40B4-BE49-F238E27FC236}">
                <a16:creationId xmlns:a16="http://schemas.microsoft.com/office/drawing/2014/main" id="{04A93041-DF73-1EF6-8900-CA50B78052DD}"/>
              </a:ext>
            </a:extLst>
          </p:cNvPr>
          <p:cNvSpPr txBox="1"/>
          <p:nvPr/>
        </p:nvSpPr>
        <p:spPr>
          <a:xfrm>
            <a:off x="903453" y="2262364"/>
            <a:ext cx="2362364" cy="246221"/>
          </a:xfrm>
          <a:prstGeom prst="rect">
            <a:avLst/>
          </a:prstGeom>
          <a:noFill/>
        </p:spPr>
        <p:txBody>
          <a:bodyPr wrap="square" lIns="0" tIns="0" rIns="0" bIns="0" rtlCol="0">
            <a:spAutoFit/>
          </a:bodyPr>
          <a:lstStyle>
            <a:defPPr>
              <a:defRPr lang="en-US"/>
            </a:defPPr>
            <a:lvl1pPr>
              <a:spcAft>
                <a:spcPts val="600"/>
              </a:spcAft>
              <a:defRPr sz="1400" spc="20">
                <a:solidFill>
                  <a:sysClr val="windowText" lastClr="000000"/>
                </a:solidFill>
                <a:latin typeface="Arial Nova" panose="020B0504020202020204" pitchFamily="34" charset="0"/>
              </a:defRPr>
            </a:lvl1pPr>
          </a:lstStyle>
          <a:p>
            <a:r>
              <a:rPr lang="en-US" sz="1600">
                <a:solidFill>
                  <a:schemeClr val="accent6"/>
                </a:solidFill>
                <a:latin typeface="Aptos SemiBold" panose="020B0004020202020204" pitchFamily="34" charset="0"/>
              </a:rPr>
              <a:t>Deal Type</a:t>
            </a:r>
          </a:p>
        </p:txBody>
      </p:sp>
      <p:sp>
        <p:nvSpPr>
          <p:cNvPr id="9" name="TextBox 8">
            <a:extLst>
              <a:ext uri="{FF2B5EF4-FFF2-40B4-BE49-F238E27FC236}">
                <a16:creationId xmlns:a16="http://schemas.microsoft.com/office/drawing/2014/main" id="{EDBF9FD9-3CE4-FF8A-22E3-9CA21F49DFBA}"/>
              </a:ext>
            </a:extLst>
          </p:cNvPr>
          <p:cNvSpPr txBox="1"/>
          <p:nvPr/>
        </p:nvSpPr>
        <p:spPr>
          <a:xfrm>
            <a:off x="9293820" y="2262364"/>
            <a:ext cx="1123546" cy="246221"/>
          </a:xfrm>
          <a:prstGeom prst="rect">
            <a:avLst/>
          </a:prstGeom>
          <a:noFill/>
        </p:spPr>
        <p:txBody>
          <a:bodyPr wrap="square" lIns="0" tIns="0" rIns="0" bIns="0" rtlCol="0">
            <a:spAutoFit/>
          </a:bodyPr>
          <a:lstStyle>
            <a:defPPr>
              <a:defRPr lang="en-US"/>
            </a:defPPr>
            <a:lvl1pPr>
              <a:spcAft>
                <a:spcPts val="600"/>
              </a:spcAft>
              <a:defRPr sz="1400" spc="20">
                <a:solidFill>
                  <a:sysClr val="windowText" lastClr="000000"/>
                </a:solidFill>
                <a:latin typeface="Arial Nova" panose="020B0504020202020204" pitchFamily="34" charset="0"/>
              </a:defRPr>
            </a:lvl1pPr>
          </a:lstStyle>
          <a:p>
            <a:pPr algn="ctr"/>
            <a:r>
              <a:rPr lang="en-US" sz="1600">
                <a:solidFill>
                  <a:schemeClr val="accent6"/>
                </a:solidFill>
                <a:latin typeface="Aptos SemiBold" panose="020B0004020202020204" pitchFamily="34" charset="0"/>
              </a:rPr>
              <a:t>Authorized</a:t>
            </a:r>
          </a:p>
        </p:txBody>
      </p:sp>
      <p:sp>
        <p:nvSpPr>
          <p:cNvPr id="12" name="TextBox 11">
            <a:extLst>
              <a:ext uri="{FF2B5EF4-FFF2-40B4-BE49-F238E27FC236}">
                <a16:creationId xmlns:a16="http://schemas.microsoft.com/office/drawing/2014/main" id="{71D5AB85-FFE9-CF00-67DC-92E245D47A02}"/>
              </a:ext>
            </a:extLst>
          </p:cNvPr>
          <p:cNvSpPr txBox="1"/>
          <p:nvPr/>
        </p:nvSpPr>
        <p:spPr>
          <a:xfrm>
            <a:off x="10938473" y="2262364"/>
            <a:ext cx="996354" cy="246221"/>
          </a:xfrm>
          <a:prstGeom prst="rect">
            <a:avLst/>
          </a:prstGeom>
          <a:noFill/>
        </p:spPr>
        <p:txBody>
          <a:bodyPr wrap="square" lIns="0" tIns="0" rIns="0" bIns="0" rtlCol="0">
            <a:spAutoFit/>
          </a:bodyPr>
          <a:lstStyle>
            <a:defPPr>
              <a:defRPr lang="en-US"/>
            </a:defPPr>
            <a:lvl1pPr>
              <a:spcAft>
                <a:spcPts val="600"/>
              </a:spcAft>
              <a:defRPr sz="1400" spc="20">
                <a:solidFill>
                  <a:sysClr val="windowText" lastClr="000000"/>
                </a:solidFill>
                <a:latin typeface="Arial Nova" panose="020B0504020202020204" pitchFamily="34" charset="0"/>
              </a:defRPr>
            </a:lvl1pPr>
          </a:lstStyle>
          <a:p>
            <a:pPr algn="ctr"/>
            <a:r>
              <a:rPr lang="en-US" sz="1600">
                <a:solidFill>
                  <a:schemeClr val="accent6"/>
                </a:solidFill>
                <a:latin typeface="Aptos SemiBold" panose="020B0004020202020204" pitchFamily="34" charset="0"/>
              </a:rPr>
              <a:t>Advanced</a:t>
            </a:r>
          </a:p>
        </p:txBody>
      </p:sp>
      <p:sp>
        <p:nvSpPr>
          <p:cNvPr id="13" name="TextBox 12">
            <a:extLst>
              <a:ext uri="{FF2B5EF4-FFF2-40B4-BE49-F238E27FC236}">
                <a16:creationId xmlns:a16="http://schemas.microsoft.com/office/drawing/2014/main" id="{7A566A19-90C6-6115-12F4-5A3C49361B73}"/>
              </a:ext>
            </a:extLst>
          </p:cNvPr>
          <p:cNvSpPr txBox="1"/>
          <p:nvPr/>
        </p:nvSpPr>
        <p:spPr>
          <a:xfrm>
            <a:off x="12475384" y="2262364"/>
            <a:ext cx="996354" cy="246221"/>
          </a:xfrm>
          <a:prstGeom prst="rect">
            <a:avLst/>
          </a:prstGeom>
          <a:noFill/>
        </p:spPr>
        <p:txBody>
          <a:bodyPr wrap="square" lIns="0" tIns="0" rIns="0" bIns="0" rtlCol="0">
            <a:spAutoFit/>
          </a:bodyPr>
          <a:lstStyle>
            <a:defPPr>
              <a:defRPr lang="en-US"/>
            </a:defPPr>
            <a:lvl1pPr>
              <a:spcAft>
                <a:spcPts val="600"/>
              </a:spcAft>
              <a:defRPr sz="1400" spc="20">
                <a:solidFill>
                  <a:sysClr val="windowText" lastClr="000000"/>
                </a:solidFill>
                <a:latin typeface="Arial Nova" panose="020B0504020202020204" pitchFamily="34" charset="0"/>
              </a:defRPr>
            </a:lvl1pPr>
          </a:lstStyle>
          <a:p>
            <a:pPr algn="ctr"/>
            <a:r>
              <a:rPr lang="en-US" sz="1600">
                <a:solidFill>
                  <a:schemeClr val="accent6"/>
                </a:solidFill>
                <a:latin typeface="Aptos SemiBold" panose="020B0004020202020204" pitchFamily="34" charset="0"/>
              </a:rPr>
              <a:t>Expert</a:t>
            </a:r>
          </a:p>
        </p:txBody>
      </p:sp>
      <p:sp>
        <p:nvSpPr>
          <p:cNvPr id="15" name="TextBox 14">
            <a:extLst>
              <a:ext uri="{FF2B5EF4-FFF2-40B4-BE49-F238E27FC236}">
                <a16:creationId xmlns:a16="http://schemas.microsoft.com/office/drawing/2014/main" id="{AE0250BA-A800-17FB-C53B-68FA2A939DD1}"/>
              </a:ext>
            </a:extLst>
          </p:cNvPr>
          <p:cNvSpPr txBox="1"/>
          <p:nvPr/>
        </p:nvSpPr>
        <p:spPr>
          <a:xfrm>
            <a:off x="903452" y="4728426"/>
            <a:ext cx="4307176" cy="276999"/>
          </a:xfrm>
          <a:prstGeom prst="rect">
            <a:avLst/>
          </a:prstGeom>
          <a:noFill/>
        </p:spPr>
        <p:txBody>
          <a:bodyPr wrap="square" lIns="0" tIns="0" rIns="0" bIns="0" rtlCol="0">
            <a:spAutoFit/>
          </a:bodyPr>
          <a:lstStyle>
            <a:defPPr>
              <a:defRPr lang="en-US"/>
            </a:defPPr>
            <a:lvl1pPr>
              <a:spcAft>
                <a:spcPts val="600"/>
              </a:spcAft>
              <a:defRPr sz="1400" spc="20">
                <a:solidFill>
                  <a:sysClr val="windowText" lastClr="000000"/>
                </a:solidFill>
                <a:latin typeface="Arial Nova" panose="020B0504020202020204" pitchFamily="34" charset="0"/>
              </a:defRPr>
            </a:lvl1pPr>
          </a:lstStyle>
          <a:p>
            <a:r>
              <a:rPr lang="en-US" sz="1800">
                <a:solidFill>
                  <a:schemeClr val="bg1"/>
                </a:solidFill>
                <a:latin typeface="Aptos" panose="020B0004020202020204" pitchFamily="34" charset="0"/>
              </a:rPr>
              <a:t>Deals with no Deal Registration</a:t>
            </a:r>
          </a:p>
        </p:txBody>
      </p:sp>
      <p:sp>
        <p:nvSpPr>
          <p:cNvPr id="16" name="TextBox 15">
            <a:extLst>
              <a:ext uri="{FF2B5EF4-FFF2-40B4-BE49-F238E27FC236}">
                <a16:creationId xmlns:a16="http://schemas.microsoft.com/office/drawing/2014/main" id="{75BB0FA7-0859-5ACA-8C3D-8DD4C5967E3A}"/>
              </a:ext>
            </a:extLst>
          </p:cNvPr>
          <p:cNvSpPr txBox="1"/>
          <p:nvPr/>
        </p:nvSpPr>
        <p:spPr>
          <a:xfrm>
            <a:off x="903451" y="5906710"/>
            <a:ext cx="6063405" cy="276999"/>
          </a:xfrm>
          <a:prstGeom prst="rect">
            <a:avLst/>
          </a:prstGeom>
          <a:noFill/>
        </p:spPr>
        <p:txBody>
          <a:bodyPr wrap="square" lIns="0" tIns="0" rIns="0" bIns="0" rtlCol="0">
            <a:spAutoFit/>
          </a:bodyPr>
          <a:lstStyle>
            <a:defPPr>
              <a:defRPr lang="en-US"/>
            </a:defPPr>
            <a:lvl1pPr>
              <a:spcAft>
                <a:spcPts val="600"/>
              </a:spcAft>
              <a:defRPr sz="1400" spc="20">
                <a:solidFill>
                  <a:sysClr val="windowText" lastClr="000000"/>
                </a:solidFill>
                <a:latin typeface="Arial Nova" panose="020B0504020202020204" pitchFamily="34" charset="0"/>
              </a:defRPr>
            </a:lvl1pPr>
          </a:lstStyle>
          <a:p>
            <a:r>
              <a:rPr lang="en-US" sz="1800">
                <a:solidFill>
                  <a:schemeClr val="bg1"/>
                </a:solidFill>
                <a:latin typeface="Aptos" panose="020B0004020202020204" pitchFamily="34" charset="0"/>
              </a:rPr>
              <a:t>Existing Business </a:t>
            </a:r>
            <a:r>
              <a:rPr lang="en-US">
                <a:solidFill>
                  <a:schemeClr val="bg1"/>
                </a:solidFill>
                <a:latin typeface="Aptos" panose="020B0004020202020204" pitchFamily="34" charset="0"/>
              </a:rPr>
              <a:t>(originally deal registered by the partner) *</a:t>
            </a:r>
            <a:endParaRPr lang="en-US" sz="1800">
              <a:solidFill>
                <a:schemeClr val="bg1"/>
              </a:solidFill>
              <a:latin typeface="Aptos" panose="020B0004020202020204" pitchFamily="34" charset="0"/>
            </a:endParaRPr>
          </a:p>
        </p:txBody>
      </p:sp>
      <p:sp>
        <p:nvSpPr>
          <p:cNvPr id="17" name="TextBox 16">
            <a:extLst>
              <a:ext uri="{FF2B5EF4-FFF2-40B4-BE49-F238E27FC236}">
                <a16:creationId xmlns:a16="http://schemas.microsoft.com/office/drawing/2014/main" id="{773B2951-67A5-B795-F7F0-B03ACBDE9AE6}"/>
              </a:ext>
            </a:extLst>
          </p:cNvPr>
          <p:cNvSpPr txBox="1"/>
          <p:nvPr/>
        </p:nvSpPr>
        <p:spPr>
          <a:xfrm>
            <a:off x="903453" y="5376750"/>
            <a:ext cx="5207062" cy="307777"/>
          </a:xfrm>
          <a:prstGeom prst="rect">
            <a:avLst/>
          </a:prstGeom>
          <a:noFill/>
        </p:spPr>
        <p:txBody>
          <a:bodyPr wrap="square" lIns="0" tIns="0" rIns="0" bIns="0" rtlCol="0">
            <a:spAutoFit/>
          </a:bodyPr>
          <a:lstStyle>
            <a:defPPr>
              <a:defRPr lang="en-US"/>
            </a:defPPr>
            <a:lvl1pPr>
              <a:spcAft>
                <a:spcPts val="600"/>
              </a:spcAft>
              <a:defRPr sz="1400" spc="20">
                <a:solidFill>
                  <a:sysClr val="windowText" lastClr="000000"/>
                </a:solidFill>
                <a:latin typeface="Arial Nova" panose="020B0504020202020204" pitchFamily="34" charset="0"/>
              </a:defRPr>
            </a:lvl1pPr>
          </a:lstStyle>
          <a:p>
            <a:r>
              <a:rPr lang="en-US" sz="2000">
                <a:solidFill>
                  <a:schemeClr val="accent6"/>
                </a:solidFill>
                <a:latin typeface="Aptos SemiBold" panose="020B0004020202020204" pitchFamily="34" charset="0"/>
              </a:rPr>
              <a:t>Existing Business </a:t>
            </a:r>
            <a:r>
              <a:rPr lang="en-US" sz="1600">
                <a:solidFill>
                  <a:schemeClr val="accent6"/>
                </a:solidFill>
                <a:latin typeface="Aptos SemiBold" panose="020B0004020202020204" pitchFamily="34" charset="0"/>
              </a:rPr>
              <a:t>(Renewals and Expansions)</a:t>
            </a:r>
            <a:endParaRPr lang="en-US" sz="2400">
              <a:solidFill>
                <a:schemeClr val="accent6"/>
              </a:solidFill>
              <a:latin typeface="Aptos SemiBold" panose="020B0004020202020204" pitchFamily="34" charset="0"/>
            </a:endParaRPr>
          </a:p>
        </p:txBody>
      </p:sp>
      <p:sp>
        <p:nvSpPr>
          <p:cNvPr id="18" name="TextBox 17">
            <a:extLst>
              <a:ext uri="{FF2B5EF4-FFF2-40B4-BE49-F238E27FC236}">
                <a16:creationId xmlns:a16="http://schemas.microsoft.com/office/drawing/2014/main" id="{80958849-DA01-E2A9-4312-C7C47E8DB0BA}"/>
              </a:ext>
            </a:extLst>
          </p:cNvPr>
          <p:cNvSpPr txBox="1"/>
          <p:nvPr/>
        </p:nvSpPr>
        <p:spPr>
          <a:xfrm>
            <a:off x="903452" y="6353106"/>
            <a:ext cx="6411748" cy="276999"/>
          </a:xfrm>
          <a:prstGeom prst="rect">
            <a:avLst/>
          </a:prstGeom>
          <a:noFill/>
        </p:spPr>
        <p:txBody>
          <a:bodyPr wrap="square" lIns="0" tIns="0" rIns="0" bIns="0" rtlCol="0">
            <a:spAutoFit/>
          </a:bodyPr>
          <a:lstStyle>
            <a:defPPr>
              <a:defRPr lang="en-US"/>
            </a:defPPr>
            <a:lvl1pPr>
              <a:spcAft>
                <a:spcPts val="600"/>
              </a:spcAft>
              <a:defRPr sz="1400" spc="20">
                <a:solidFill>
                  <a:sysClr val="windowText" lastClr="000000"/>
                </a:solidFill>
                <a:latin typeface="Arial Nova" panose="020B0504020202020204" pitchFamily="34" charset="0"/>
              </a:defRPr>
            </a:lvl1pPr>
          </a:lstStyle>
          <a:p>
            <a:r>
              <a:rPr lang="en-US" sz="1800">
                <a:solidFill>
                  <a:schemeClr val="bg1"/>
                </a:solidFill>
                <a:latin typeface="Aptos" panose="020B0004020202020204" pitchFamily="34" charset="0"/>
              </a:rPr>
              <a:t>Standard Existing Business </a:t>
            </a:r>
            <a:r>
              <a:rPr lang="en-US">
                <a:solidFill>
                  <a:schemeClr val="bg1"/>
                </a:solidFill>
                <a:latin typeface="Aptos" panose="020B0004020202020204" pitchFamily="34" charset="0"/>
              </a:rPr>
              <a:t>(original deal not ‘deal registered’ by partner)</a:t>
            </a:r>
            <a:endParaRPr lang="en-US" sz="1800">
              <a:solidFill>
                <a:schemeClr val="bg1"/>
              </a:solidFill>
              <a:latin typeface="Aptos" panose="020B0004020202020204" pitchFamily="34" charset="0"/>
            </a:endParaRPr>
          </a:p>
        </p:txBody>
      </p:sp>
      <p:cxnSp>
        <p:nvCxnSpPr>
          <p:cNvPr id="19" name="Straight Connector 18">
            <a:extLst>
              <a:ext uri="{FF2B5EF4-FFF2-40B4-BE49-F238E27FC236}">
                <a16:creationId xmlns:a16="http://schemas.microsoft.com/office/drawing/2014/main" id="{8D57D421-979D-F26F-0D1F-6BFE6501E686}"/>
              </a:ext>
            </a:extLst>
          </p:cNvPr>
          <p:cNvCxnSpPr>
            <a:cxnSpLocks/>
          </p:cNvCxnSpPr>
          <p:nvPr/>
        </p:nvCxnSpPr>
        <p:spPr>
          <a:xfrm>
            <a:off x="892818" y="4140807"/>
            <a:ext cx="12643915" cy="0"/>
          </a:xfrm>
          <a:prstGeom prst="line">
            <a:avLst/>
          </a:prstGeom>
          <a:ln>
            <a:solidFill>
              <a:srgbClr val="E5E7FF">
                <a:alpha val="34902"/>
              </a:srgb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FEE6AE9F-9CC2-A9C4-DEF0-CFE950908BC2}"/>
              </a:ext>
            </a:extLst>
          </p:cNvPr>
          <p:cNvCxnSpPr>
            <a:cxnSpLocks/>
          </p:cNvCxnSpPr>
          <p:nvPr/>
        </p:nvCxnSpPr>
        <p:spPr>
          <a:xfrm>
            <a:off x="892818" y="4621030"/>
            <a:ext cx="12643915" cy="0"/>
          </a:xfrm>
          <a:prstGeom prst="line">
            <a:avLst/>
          </a:prstGeom>
          <a:ln>
            <a:solidFill>
              <a:srgbClr val="E5E7FF">
                <a:alpha val="34902"/>
              </a:srgb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BAD4B062-F254-DE70-0703-4AFD3A622410}"/>
              </a:ext>
            </a:extLst>
          </p:cNvPr>
          <p:cNvCxnSpPr>
            <a:cxnSpLocks/>
          </p:cNvCxnSpPr>
          <p:nvPr/>
        </p:nvCxnSpPr>
        <p:spPr>
          <a:xfrm>
            <a:off x="892818" y="5104178"/>
            <a:ext cx="12643915" cy="0"/>
          </a:xfrm>
          <a:prstGeom prst="line">
            <a:avLst/>
          </a:prstGeom>
          <a:ln>
            <a:solidFill>
              <a:srgbClr val="E5E7FF">
                <a:alpha val="34902"/>
              </a:srgb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9BD1D268-8F28-C1B2-BAFA-872258D5B3A4}"/>
              </a:ext>
            </a:extLst>
          </p:cNvPr>
          <p:cNvCxnSpPr>
            <a:cxnSpLocks/>
          </p:cNvCxnSpPr>
          <p:nvPr/>
        </p:nvCxnSpPr>
        <p:spPr>
          <a:xfrm>
            <a:off x="892818" y="5786119"/>
            <a:ext cx="12643915" cy="0"/>
          </a:xfrm>
          <a:prstGeom prst="line">
            <a:avLst/>
          </a:prstGeom>
          <a:ln>
            <a:solidFill>
              <a:srgbClr val="E5E7FF">
                <a:alpha val="34902"/>
              </a:srgb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9304330-A3E9-C020-44B4-8A7329FD0C05}"/>
              </a:ext>
            </a:extLst>
          </p:cNvPr>
          <p:cNvCxnSpPr>
            <a:cxnSpLocks/>
          </p:cNvCxnSpPr>
          <p:nvPr/>
        </p:nvCxnSpPr>
        <p:spPr>
          <a:xfrm>
            <a:off x="892818" y="6266342"/>
            <a:ext cx="12643915" cy="0"/>
          </a:xfrm>
          <a:prstGeom prst="line">
            <a:avLst/>
          </a:prstGeom>
          <a:ln>
            <a:solidFill>
              <a:srgbClr val="E5E7FF">
                <a:alpha val="34902"/>
              </a:srgb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C8A93E9F-4CA9-A968-5E35-03BA98D54421}"/>
              </a:ext>
            </a:extLst>
          </p:cNvPr>
          <p:cNvCxnSpPr>
            <a:cxnSpLocks/>
          </p:cNvCxnSpPr>
          <p:nvPr/>
        </p:nvCxnSpPr>
        <p:spPr>
          <a:xfrm>
            <a:off x="892818" y="6749490"/>
            <a:ext cx="12643915" cy="0"/>
          </a:xfrm>
          <a:prstGeom prst="line">
            <a:avLst/>
          </a:prstGeom>
          <a:ln>
            <a:solidFill>
              <a:srgbClr val="E5E7FF">
                <a:alpha val="34902"/>
              </a:srgbClr>
            </a:solidFill>
          </a:ln>
        </p:spPr>
        <p:style>
          <a:lnRef idx="1">
            <a:schemeClr val="accent1"/>
          </a:lnRef>
          <a:fillRef idx="0">
            <a:schemeClr val="accent1"/>
          </a:fillRef>
          <a:effectRef idx="0">
            <a:schemeClr val="accent1"/>
          </a:effectRef>
          <a:fontRef idx="minor">
            <a:schemeClr val="tx1"/>
          </a:fontRef>
        </p:style>
      </p:cxnSp>
      <p:grpSp>
        <p:nvGrpSpPr>
          <p:cNvPr id="86" name="Group 85">
            <a:extLst>
              <a:ext uri="{FF2B5EF4-FFF2-40B4-BE49-F238E27FC236}">
                <a16:creationId xmlns:a16="http://schemas.microsoft.com/office/drawing/2014/main" id="{F0764C91-62CB-3F12-7B4E-948876F6A544}"/>
              </a:ext>
            </a:extLst>
          </p:cNvPr>
          <p:cNvGrpSpPr/>
          <p:nvPr/>
        </p:nvGrpSpPr>
        <p:grpSpPr>
          <a:xfrm>
            <a:off x="7661522" y="2262364"/>
            <a:ext cx="1123546" cy="4382380"/>
            <a:chOff x="7614054" y="2382960"/>
            <a:chExt cx="1123546" cy="4382380"/>
          </a:xfrm>
        </p:grpSpPr>
        <p:pic>
          <p:nvPicPr>
            <p:cNvPr id="4" name="Picture 3">
              <a:extLst>
                <a:ext uri="{FF2B5EF4-FFF2-40B4-BE49-F238E27FC236}">
                  <a16:creationId xmlns:a16="http://schemas.microsoft.com/office/drawing/2014/main" id="{A464E373-EC7B-DD66-795E-1792B4C5C36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72271" y="2932017"/>
              <a:ext cx="807111" cy="894366"/>
            </a:xfrm>
            <a:prstGeom prst="rect">
              <a:avLst/>
            </a:prstGeom>
          </p:spPr>
        </p:pic>
        <p:sp>
          <p:nvSpPr>
            <p:cNvPr id="6" name="TextBox 5">
              <a:extLst>
                <a:ext uri="{FF2B5EF4-FFF2-40B4-BE49-F238E27FC236}">
                  <a16:creationId xmlns:a16="http://schemas.microsoft.com/office/drawing/2014/main" id="{CE302083-408A-ABF2-5B9D-C73886B8D003}"/>
                </a:ext>
              </a:extLst>
            </p:cNvPr>
            <p:cNvSpPr txBox="1"/>
            <p:nvPr/>
          </p:nvSpPr>
          <p:spPr>
            <a:xfrm>
              <a:off x="7614054" y="2382960"/>
              <a:ext cx="1123546" cy="246221"/>
            </a:xfrm>
            <a:prstGeom prst="rect">
              <a:avLst/>
            </a:prstGeom>
            <a:noFill/>
          </p:spPr>
          <p:txBody>
            <a:bodyPr wrap="square" lIns="0" tIns="0" rIns="0" bIns="0" rtlCol="0">
              <a:spAutoFit/>
            </a:bodyPr>
            <a:lstStyle>
              <a:defPPr>
                <a:defRPr lang="en-US"/>
              </a:defPPr>
              <a:lvl1pPr>
                <a:spcAft>
                  <a:spcPts val="600"/>
                </a:spcAft>
                <a:defRPr sz="1400" spc="20">
                  <a:solidFill>
                    <a:sysClr val="windowText" lastClr="000000"/>
                  </a:solidFill>
                  <a:latin typeface="Arial Nova" panose="020B0504020202020204" pitchFamily="34" charset="0"/>
                </a:defRPr>
              </a:lvl1pPr>
            </a:lstStyle>
            <a:p>
              <a:pPr algn="ctr"/>
              <a:r>
                <a:rPr lang="en-US" sz="1600">
                  <a:solidFill>
                    <a:schemeClr val="accent6"/>
                  </a:solidFill>
                  <a:latin typeface="Aptos SemiBold" panose="020B0004020202020204" pitchFamily="34" charset="0"/>
                </a:rPr>
                <a:t>Registered</a:t>
              </a:r>
            </a:p>
          </p:txBody>
        </p:sp>
        <p:sp>
          <p:nvSpPr>
            <p:cNvPr id="34" name="TextBox 33">
              <a:extLst>
                <a:ext uri="{FF2B5EF4-FFF2-40B4-BE49-F238E27FC236}">
                  <a16:creationId xmlns:a16="http://schemas.microsoft.com/office/drawing/2014/main" id="{C5A8CCF9-0794-C4C7-99FB-8AC8C6FA937A}"/>
                </a:ext>
              </a:extLst>
            </p:cNvPr>
            <p:cNvSpPr txBox="1"/>
            <p:nvPr/>
          </p:nvSpPr>
          <p:spPr>
            <a:xfrm>
              <a:off x="7688483" y="4381361"/>
              <a:ext cx="965327" cy="276999"/>
            </a:xfrm>
            <a:prstGeom prst="rect">
              <a:avLst/>
            </a:prstGeom>
            <a:noFill/>
          </p:spPr>
          <p:txBody>
            <a:bodyPr wrap="square" lIns="0" tIns="0" rIns="0" bIns="0" rtlCol="0">
              <a:spAutoFit/>
            </a:bodyPr>
            <a:lstStyle>
              <a:defPPr>
                <a:defRPr lang="en-US"/>
              </a:defPPr>
              <a:lvl1pPr>
                <a:spcAft>
                  <a:spcPts val="600"/>
                </a:spcAft>
                <a:defRPr sz="1400" spc="20">
                  <a:solidFill>
                    <a:sysClr val="windowText" lastClr="000000"/>
                  </a:solidFill>
                  <a:latin typeface="Arial Nova" panose="020B0504020202020204" pitchFamily="34" charset="0"/>
                </a:defRPr>
              </a:lvl1pPr>
            </a:lstStyle>
            <a:p>
              <a:pPr algn="ctr"/>
              <a:r>
                <a:rPr lang="en-US" sz="1800">
                  <a:solidFill>
                    <a:schemeClr val="bg1"/>
                  </a:solidFill>
                  <a:latin typeface="Aptos" panose="020B0004020202020204" pitchFamily="34" charset="0"/>
                </a:rPr>
                <a:t>15%</a:t>
              </a:r>
            </a:p>
          </p:txBody>
        </p:sp>
        <p:sp>
          <p:nvSpPr>
            <p:cNvPr id="39" name="TextBox 38">
              <a:extLst>
                <a:ext uri="{FF2B5EF4-FFF2-40B4-BE49-F238E27FC236}">
                  <a16:creationId xmlns:a16="http://schemas.microsoft.com/office/drawing/2014/main" id="{632B6DA7-18DC-7EA7-36EC-4AB0E106704E}"/>
                </a:ext>
              </a:extLst>
            </p:cNvPr>
            <p:cNvSpPr txBox="1"/>
            <p:nvPr/>
          </p:nvSpPr>
          <p:spPr>
            <a:xfrm>
              <a:off x="7688483" y="4849022"/>
              <a:ext cx="965327" cy="276999"/>
            </a:xfrm>
            <a:prstGeom prst="rect">
              <a:avLst/>
            </a:prstGeom>
            <a:noFill/>
          </p:spPr>
          <p:txBody>
            <a:bodyPr wrap="square" lIns="0" tIns="0" rIns="0" bIns="0" rtlCol="0">
              <a:spAutoFit/>
            </a:bodyPr>
            <a:lstStyle>
              <a:defPPr>
                <a:defRPr lang="en-US"/>
              </a:defPPr>
              <a:lvl1pPr>
                <a:spcAft>
                  <a:spcPts val="600"/>
                </a:spcAft>
                <a:defRPr sz="1400" spc="20">
                  <a:solidFill>
                    <a:sysClr val="windowText" lastClr="000000"/>
                  </a:solidFill>
                  <a:latin typeface="Arial Nova" panose="020B0504020202020204" pitchFamily="34" charset="0"/>
                </a:defRPr>
              </a:lvl1pPr>
            </a:lstStyle>
            <a:p>
              <a:pPr algn="ctr"/>
              <a:r>
                <a:rPr lang="en-US" sz="1800">
                  <a:solidFill>
                    <a:schemeClr val="bg1"/>
                  </a:solidFill>
                  <a:latin typeface="Aptos" panose="020B0004020202020204" pitchFamily="34" charset="0"/>
                </a:rPr>
                <a:t>3%</a:t>
              </a:r>
            </a:p>
          </p:txBody>
        </p:sp>
        <p:sp>
          <p:nvSpPr>
            <p:cNvPr id="40" name="TextBox 39">
              <a:extLst>
                <a:ext uri="{FF2B5EF4-FFF2-40B4-BE49-F238E27FC236}">
                  <a16:creationId xmlns:a16="http://schemas.microsoft.com/office/drawing/2014/main" id="{DDED3D50-3C6C-B54F-A9B2-8FA4747FC57A}"/>
                </a:ext>
              </a:extLst>
            </p:cNvPr>
            <p:cNvSpPr txBox="1"/>
            <p:nvPr/>
          </p:nvSpPr>
          <p:spPr>
            <a:xfrm>
              <a:off x="7688483" y="6020680"/>
              <a:ext cx="965327" cy="276999"/>
            </a:xfrm>
            <a:prstGeom prst="rect">
              <a:avLst/>
            </a:prstGeom>
            <a:noFill/>
          </p:spPr>
          <p:txBody>
            <a:bodyPr wrap="square" lIns="0" tIns="0" rIns="0" bIns="0" rtlCol="0">
              <a:spAutoFit/>
            </a:bodyPr>
            <a:lstStyle>
              <a:defPPr>
                <a:defRPr lang="en-US"/>
              </a:defPPr>
              <a:lvl1pPr>
                <a:spcAft>
                  <a:spcPts val="600"/>
                </a:spcAft>
                <a:defRPr sz="1400" spc="20">
                  <a:solidFill>
                    <a:sysClr val="windowText" lastClr="000000"/>
                  </a:solidFill>
                  <a:latin typeface="Arial Nova" panose="020B0504020202020204" pitchFamily="34" charset="0"/>
                </a:defRPr>
              </a:lvl1pPr>
            </a:lstStyle>
            <a:p>
              <a:pPr algn="ctr"/>
              <a:r>
                <a:rPr lang="en-US" sz="1800">
                  <a:solidFill>
                    <a:schemeClr val="bg1"/>
                  </a:solidFill>
                  <a:latin typeface="Aptos" panose="020B0004020202020204" pitchFamily="34" charset="0"/>
                </a:rPr>
                <a:t>15%</a:t>
              </a:r>
            </a:p>
          </p:txBody>
        </p:sp>
        <p:sp>
          <p:nvSpPr>
            <p:cNvPr id="41" name="TextBox 40">
              <a:extLst>
                <a:ext uri="{FF2B5EF4-FFF2-40B4-BE49-F238E27FC236}">
                  <a16:creationId xmlns:a16="http://schemas.microsoft.com/office/drawing/2014/main" id="{2CE162C1-E30E-4538-C1D1-45EAC0AE079E}"/>
                </a:ext>
              </a:extLst>
            </p:cNvPr>
            <p:cNvSpPr txBox="1"/>
            <p:nvPr/>
          </p:nvSpPr>
          <p:spPr>
            <a:xfrm>
              <a:off x="7688483" y="6488341"/>
              <a:ext cx="965327" cy="276999"/>
            </a:xfrm>
            <a:prstGeom prst="rect">
              <a:avLst/>
            </a:prstGeom>
            <a:noFill/>
          </p:spPr>
          <p:txBody>
            <a:bodyPr wrap="square" lIns="0" tIns="0" rIns="0" bIns="0" rtlCol="0">
              <a:spAutoFit/>
            </a:bodyPr>
            <a:lstStyle>
              <a:defPPr>
                <a:defRPr lang="en-US"/>
              </a:defPPr>
              <a:lvl1pPr>
                <a:spcAft>
                  <a:spcPts val="600"/>
                </a:spcAft>
                <a:defRPr sz="1400" spc="20">
                  <a:solidFill>
                    <a:sysClr val="windowText" lastClr="000000"/>
                  </a:solidFill>
                  <a:latin typeface="Arial Nova" panose="020B0504020202020204" pitchFamily="34" charset="0"/>
                </a:defRPr>
              </a:lvl1pPr>
            </a:lstStyle>
            <a:p>
              <a:pPr algn="ctr"/>
              <a:r>
                <a:rPr lang="en-US" sz="1800">
                  <a:solidFill>
                    <a:schemeClr val="bg1"/>
                  </a:solidFill>
                  <a:latin typeface="Aptos" panose="020B0004020202020204" pitchFamily="34" charset="0"/>
                </a:rPr>
                <a:t>3%</a:t>
              </a:r>
            </a:p>
          </p:txBody>
        </p:sp>
      </p:grpSp>
      <p:grpSp>
        <p:nvGrpSpPr>
          <p:cNvPr id="54" name="Group 53">
            <a:extLst>
              <a:ext uri="{FF2B5EF4-FFF2-40B4-BE49-F238E27FC236}">
                <a16:creationId xmlns:a16="http://schemas.microsoft.com/office/drawing/2014/main" id="{F3144A31-5108-4910-D966-DF480612BB4B}"/>
              </a:ext>
            </a:extLst>
          </p:cNvPr>
          <p:cNvGrpSpPr/>
          <p:nvPr/>
        </p:nvGrpSpPr>
        <p:grpSpPr>
          <a:xfrm>
            <a:off x="9372928" y="4260765"/>
            <a:ext cx="965327" cy="2383979"/>
            <a:chOff x="9375437" y="4381361"/>
            <a:chExt cx="965327" cy="2383979"/>
          </a:xfrm>
        </p:grpSpPr>
        <p:sp>
          <p:nvSpPr>
            <p:cNvPr id="48" name="TextBox 47">
              <a:extLst>
                <a:ext uri="{FF2B5EF4-FFF2-40B4-BE49-F238E27FC236}">
                  <a16:creationId xmlns:a16="http://schemas.microsoft.com/office/drawing/2014/main" id="{189BFB15-2939-8182-6283-01B3CDC5DA2B}"/>
                </a:ext>
              </a:extLst>
            </p:cNvPr>
            <p:cNvSpPr txBox="1"/>
            <p:nvPr/>
          </p:nvSpPr>
          <p:spPr>
            <a:xfrm>
              <a:off x="9375437" y="4381361"/>
              <a:ext cx="965327" cy="276999"/>
            </a:xfrm>
            <a:prstGeom prst="rect">
              <a:avLst/>
            </a:prstGeom>
            <a:noFill/>
          </p:spPr>
          <p:txBody>
            <a:bodyPr wrap="square" lIns="0" tIns="0" rIns="0" bIns="0" rtlCol="0">
              <a:spAutoFit/>
            </a:bodyPr>
            <a:lstStyle>
              <a:defPPr>
                <a:defRPr lang="en-US"/>
              </a:defPPr>
              <a:lvl1pPr>
                <a:spcAft>
                  <a:spcPts val="600"/>
                </a:spcAft>
                <a:defRPr sz="1400" spc="20">
                  <a:solidFill>
                    <a:sysClr val="windowText" lastClr="000000"/>
                  </a:solidFill>
                  <a:latin typeface="Arial Nova" panose="020B0504020202020204" pitchFamily="34" charset="0"/>
                </a:defRPr>
              </a:lvl1pPr>
            </a:lstStyle>
            <a:p>
              <a:pPr algn="ctr"/>
              <a:r>
                <a:rPr lang="en-US" sz="1800">
                  <a:solidFill>
                    <a:schemeClr val="bg1"/>
                  </a:solidFill>
                  <a:latin typeface="Aptos" panose="020B0004020202020204" pitchFamily="34" charset="0"/>
                </a:rPr>
                <a:t>20%</a:t>
              </a:r>
            </a:p>
          </p:txBody>
        </p:sp>
        <p:sp>
          <p:nvSpPr>
            <p:cNvPr id="49" name="TextBox 48">
              <a:extLst>
                <a:ext uri="{FF2B5EF4-FFF2-40B4-BE49-F238E27FC236}">
                  <a16:creationId xmlns:a16="http://schemas.microsoft.com/office/drawing/2014/main" id="{B0EA7704-974D-E93B-B13A-0D40D249B52E}"/>
                </a:ext>
              </a:extLst>
            </p:cNvPr>
            <p:cNvSpPr txBox="1"/>
            <p:nvPr/>
          </p:nvSpPr>
          <p:spPr>
            <a:xfrm>
              <a:off x="9375437" y="4849022"/>
              <a:ext cx="965327" cy="276999"/>
            </a:xfrm>
            <a:prstGeom prst="rect">
              <a:avLst/>
            </a:prstGeom>
            <a:noFill/>
          </p:spPr>
          <p:txBody>
            <a:bodyPr wrap="square" lIns="0" tIns="0" rIns="0" bIns="0" rtlCol="0">
              <a:spAutoFit/>
            </a:bodyPr>
            <a:lstStyle>
              <a:defPPr>
                <a:defRPr lang="en-US"/>
              </a:defPPr>
              <a:lvl1pPr>
                <a:spcAft>
                  <a:spcPts val="600"/>
                </a:spcAft>
                <a:defRPr sz="1400" spc="20">
                  <a:solidFill>
                    <a:sysClr val="windowText" lastClr="000000"/>
                  </a:solidFill>
                  <a:latin typeface="Arial Nova" panose="020B0504020202020204" pitchFamily="34" charset="0"/>
                </a:defRPr>
              </a:lvl1pPr>
            </a:lstStyle>
            <a:p>
              <a:pPr algn="ctr"/>
              <a:r>
                <a:rPr lang="en-US" sz="1800">
                  <a:solidFill>
                    <a:schemeClr val="bg1"/>
                  </a:solidFill>
                  <a:latin typeface="Aptos" panose="020B0004020202020204" pitchFamily="34" charset="0"/>
                </a:rPr>
                <a:t>3%</a:t>
              </a:r>
            </a:p>
          </p:txBody>
        </p:sp>
        <p:sp>
          <p:nvSpPr>
            <p:cNvPr id="52" name="TextBox 51">
              <a:extLst>
                <a:ext uri="{FF2B5EF4-FFF2-40B4-BE49-F238E27FC236}">
                  <a16:creationId xmlns:a16="http://schemas.microsoft.com/office/drawing/2014/main" id="{B0EEC71F-5C71-E697-5071-9459CD4E6838}"/>
                </a:ext>
              </a:extLst>
            </p:cNvPr>
            <p:cNvSpPr txBox="1"/>
            <p:nvPr/>
          </p:nvSpPr>
          <p:spPr>
            <a:xfrm>
              <a:off x="9375437" y="6020680"/>
              <a:ext cx="965327" cy="276999"/>
            </a:xfrm>
            <a:prstGeom prst="rect">
              <a:avLst/>
            </a:prstGeom>
            <a:noFill/>
          </p:spPr>
          <p:txBody>
            <a:bodyPr wrap="square" lIns="0" tIns="0" rIns="0" bIns="0" rtlCol="0">
              <a:spAutoFit/>
            </a:bodyPr>
            <a:lstStyle>
              <a:defPPr>
                <a:defRPr lang="en-US"/>
              </a:defPPr>
              <a:lvl1pPr>
                <a:spcAft>
                  <a:spcPts val="600"/>
                </a:spcAft>
                <a:defRPr sz="1400" spc="20">
                  <a:solidFill>
                    <a:sysClr val="windowText" lastClr="000000"/>
                  </a:solidFill>
                  <a:latin typeface="Arial Nova" panose="020B0504020202020204" pitchFamily="34" charset="0"/>
                </a:defRPr>
              </a:lvl1pPr>
            </a:lstStyle>
            <a:p>
              <a:pPr algn="ctr"/>
              <a:r>
                <a:rPr lang="en-US" sz="1800">
                  <a:solidFill>
                    <a:schemeClr val="bg1"/>
                  </a:solidFill>
                  <a:latin typeface="Aptos" panose="020B0004020202020204" pitchFamily="34" charset="0"/>
                </a:rPr>
                <a:t>20%</a:t>
              </a:r>
            </a:p>
          </p:txBody>
        </p:sp>
        <p:sp>
          <p:nvSpPr>
            <p:cNvPr id="53" name="TextBox 52">
              <a:extLst>
                <a:ext uri="{FF2B5EF4-FFF2-40B4-BE49-F238E27FC236}">
                  <a16:creationId xmlns:a16="http://schemas.microsoft.com/office/drawing/2014/main" id="{A60799E3-88AC-C185-FC6B-B4F7040E3CC3}"/>
                </a:ext>
              </a:extLst>
            </p:cNvPr>
            <p:cNvSpPr txBox="1"/>
            <p:nvPr/>
          </p:nvSpPr>
          <p:spPr>
            <a:xfrm>
              <a:off x="9375437" y="6488341"/>
              <a:ext cx="965327" cy="276999"/>
            </a:xfrm>
            <a:prstGeom prst="rect">
              <a:avLst/>
            </a:prstGeom>
            <a:noFill/>
          </p:spPr>
          <p:txBody>
            <a:bodyPr wrap="square" lIns="0" tIns="0" rIns="0" bIns="0" rtlCol="0">
              <a:spAutoFit/>
            </a:bodyPr>
            <a:lstStyle>
              <a:defPPr>
                <a:defRPr lang="en-US"/>
              </a:defPPr>
              <a:lvl1pPr>
                <a:spcAft>
                  <a:spcPts val="600"/>
                </a:spcAft>
                <a:defRPr sz="1400" spc="20">
                  <a:solidFill>
                    <a:sysClr val="windowText" lastClr="000000"/>
                  </a:solidFill>
                  <a:latin typeface="Arial Nova" panose="020B0504020202020204" pitchFamily="34" charset="0"/>
                </a:defRPr>
              </a:lvl1pPr>
            </a:lstStyle>
            <a:p>
              <a:pPr algn="ctr"/>
              <a:r>
                <a:rPr lang="en-US" sz="1800">
                  <a:solidFill>
                    <a:schemeClr val="bg1"/>
                  </a:solidFill>
                  <a:latin typeface="Aptos" panose="020B0004020202020204" pitchFamily="34" charset="0"/>
                </a:rPr>
                <a:t>3%</a:t>
              </a:r>
            </a:p>
          </p:txBody>
        </p:sp>
      </p:grpSp>
      <p:grpSp>
        <p:nvGrpSpPr>
          <p:cNvPr id="56" name="Group 55">
            <a:extLst>
              <a:ext uri="{FF2B5EF4-FFF2-40B4-BE49-F238E27FC236}">
                <a16:creationId xmlns:a16="http://schemas.microsoft.com/office/drawing/2014/main" id="{588C54BB-6E44-384C-E494-634CB13E816A}"/>
              </a:ext>
            </a:extLst>
          </p:cNvPr>
          <p:cNvGrpSpPr/>
          <p:nvPr/>
        </p:nvGrpSpPr>
        <p:grpSpPr>
          <a:xfrm>
            <a:off x="10954111" y="4260765"/>
            <a:ext cx="965327" cy="2383979"/>
            <a:chOff x="9375437" y="4381361"/>
            <a:chExt cx="965327" cy="2383979"/>
          </a:xfrm>
        </p:grpSpPr>
        <p:sp>
          <p:nvSpPr>
            <p:cNvPr id="57" name="TextBox 56">
              <a:extLst>
                <a:ext uri="{FF2B5EF4-FFF2-40B4-BE49-F238E27FC236}">
                  <a16:creationId xmlns:a16="http://schemas.microsoft.com/office/drawing/2014/main" id="{8B4E48E1-3345-4C66-B92C-2E5D0CD5D59C}"/>
                </a:ext>
              </a:extLst>
            </p:cNvPr>
            <p:cNvSpPr txBox="1"/>
            <p:nvPr/>
          </p:nvSpPr>
          <p:spPr>
            <a:xfrm>
              <a:off x="9375437" y="4381361"/>
              <a:ext cx="965327" cy="276999"/>
            </a:xfrm>
            <a:prstGeom prst="rect">
              <a:avLst/>
            </a:prstGeom>
            <a:noFill/>
          </p:spPr>
          <p:txBody>
            <a:bodyPr wrap="square" lIns="0" tIns="0" rIns="0" bIns="0" rtlCol="0">
              <a:spAutoFit/>
            </a:bodyPr>
            <a:lstStyle>
              <a:defPPr>
                <a:defRPr lang="en-US"/>
              </a:defPPr>
              <a:lvl1pPr>
                <a:spcAft>
                  <a:spcPts val="600"/>
                </a:spcAft>
                <a:defRPr sz="1400" spc="20">
                  <a:solidFill>
                    <a:sysClr val="windowText" lastClr="000000"/>
                  </a:solidFill>
                  <a:latin typeface="Arial Nova" panose="020B0504020202020204" pitchFamily="34" charset="0"/>
                </a:defRPr>
              </a:lvl1pPr>
            </a:lstStyle>
            <a:p>
              <a:pPr algn="ctr"/>
              <a:r>
                <a:rPr lang="en-US" sz="1800">
                  <a:solidFill>
                    <a:schemeClr val="bg1"/>
                  </a:solidFill>
                  <a:latin typeface="Aptos" panose="020B0004020202020204" pitchFamily="34" charset="0"/>
                </a:rPr>
                <a:t>25%</a:t>
              </a:r>
            </a:p>
          </p:txBody>
        </p:sp>
        <p:sp>
          <p:nvSpPr>
            <p:cNvPr id="58" name="TextBox 57">
              <a:extLst>
                <a:ext uri="{FF2B5EF4-FFF2-40B4-BE49-F238E27FC236}">
                  <a16:creationId xmlns:a16="http://schemas.microsoft.com/office/drawing/2014/main" id="{462FC746-9C12-E7A7-DF04-BEE3C9CC5F73}"/>
                </a:ext>
              </a:extLst>
            </p:cNvPr>
            <p:cNvSpPr txBox="1"/>
            <p:nvPr/>
          </p:nvSpPr>
          <p:spPr>
            <a:xfrm>
              <a:off x="9375437" y="4849022"/>
              <a:ext cx="965327" cy="276999"/>
            </a:xfrm>
            <a:prstGeom prst="rect">
              <a:avLst/>
            </a:prstGeom>
            <a:noFill/>
          </p:spPr>
          <p:txBody>
            <a:bodyPr wrap="square" lIns="0" tIns="0" rIns="0" bIns="0" rtlCol="0">
              <a:spAutoFit/>
            </a:bodyPr>
            <a:lstStyle>
              <a:defPPr>
                <a:defRPr lang="en-US"/>
              </a:defPPr>
              <a:lvl1pPr>
                <a:spcAft>
                  <a:spcPts val="600"/>
                </a:spcAft>
                <a:defRPr sz="1400" spc="20">
                  <a:solidFill>
                    <a:sysClr val="windowText" lastClr="000000"/>
                  </a:solidFill>
                  <a:latin typeface="Arial Nova" panose="020B0504020202020204" pitchFamily="34" charset="0"/>
                </a:defRPr>
              </a:lvl1pPr>
            </a:lstStyle>
            <a:p>
              <a:pPr algn="ctr"/>
              <a:r>
                <a:rPr lang="en-US" sz="1800">
                  <a:solidFill>
                    <a:schemeClr val="bg1"/>
                  </a:solidFill>
                  <a:latin typeface="Aptos" panose="020B0004020202020204" pitchFamily="34" charset="0"/>
                </a:rPr>
                <a:t>3%</a:t>
              </a:r>
            </a:p>
          </p:txBody>
        </p:sp>
        <p:sp>
          <p:nvSpPr>
            <p:cNvPr id="59" name="TextBox 58">
              <a:extLst>
                <a:ext uri="{FF2B5EF4-FFF2-40B4-BE49-F238E27FC236}">
                  <a16:creationId xmlns:a16="http://schemas.microsoft.com/office/drawing/2014/main" id="{5A69CF99-85D6-FA92-F8CB-4AC84E264A74}"/>
                </a:ext>
              </a:extLst>
            </p:cNvPr>
            <p:cNvSpPr txBox="1"/>
            <p:nvPr/>
          </p:nvSpPr>
          <p:spPr>
            <a:xfrm>
              <a:off x="9375437" y="6020680"/>
              <a:ext cx="965327" cy="276999"/>
            </a:xfrm>
            <a:prstGeom prst="rect">
              <a:avLst/>
            </a:prstGeom>
            <a:noFill/>
          </p:spPr>
          <p:txBody>
            <a:bodyPr wrap="square" lIns="0" tIns="0" rIns="0" bIns="0" rtlCol="0">
              <a:spAutoFit/>
            </a:bodyPr>
            <a:lstStyle>
              <a:defPPr>
                <a:defRPr lang="en-US"/>
              </a:defPPr>
              <a:lvl1pPr>
                <a:spcAft>
                  <a:spcPts val="600"/>
                </a:spcAft>
                <a:defRPr sz="1400" spc="20">
                  <a:solidFill>
                    <a:sysClr val="windowText" lastClr="000000"/>
                  </a:solidFill>
                  <a:latin typeface="Arial Nova" panose="020B0504020202020204" pitchFamily="34" charset="0"/>
                </a:defRPr>
              </a:lvl1pPr>
            </a:lstStyle>
            <a:p>
              <a:pPr algn="ctr"/>
              <a:r>
                <a:rPr lang="en-US" sz="1800">
                  <a:solidFill>
                    <a:schemeClr val="bg1"/>
                  </a:solidFill>
                  <a:latin typeface="Aptos" panose="020B0004020202020204" pitchFamily="34" charset="0"/>
                </a:rPr>
                <a:t>25%</a:t>
              </a:r>
            </a:p>
          </p:txBody>
        </p:sp>
        <p:sp>
          <p:nvSpPr>
            <p:cNvPr id="60" name="TextBox 59">
              <a:extLst>
                <a:ext uri="{FF2B5EF4-FFF2-40B4-BE49-F238E27FC236}">
                  <a16:creationId xmlns:a16="http://schemas.microsoft.com/office/drawing/2014/main" id="{121321CA-9537-761B-9C0D-EBDA38C4FFE0}"/>
                </a:ext>
              </a:extLst>
            </p:cNvPr>
            <p:cNvSpPr txBox="1"/>
            <p:nvPr/>
          </p:nvSpPr>
          <p:spPr>
            <a:xfrm>
              <a:off x="9375437" y="6488341"/>
              <a:ext cx="965327" cy="276999"/>
            </a:xfrm>
            <a:prstGeom prst="rect">
              <a:avLst/>
            </a:prstGeom>
            <a:noFill/>
          </p:spPr>
          <p:txBody>
            <a:bodyPr wrap="square" lIns="0" tIns="0" rIns="0" bIns="0" rtlCol="0">
              <a:spAutoFit/>
            </a:bodyPr>
            <a:lstStyle>
              <a:defPPr>
                <a:defRPr lang="en-US"/>
              </a:defPPr>
              <a:lvl1pPr>
                <a:spcAft>
                  <a:spcPts val="600"/>
                </a:spcAft>
                <a:defRPr sz="1400" spc="20">
                  <a:solidFill>
                    <a:sysClr val="windowText" lastClr="000000"/>
                  </a:solidFill>
                  <a:latin typeface="Arial Nova" panose="020B0504020202020204" pitchFamily="34" charset="0"/>
                </a:defRPr>
              </a:lvl1pPr>
            </a:lstStyle>
            <a:p>
              <a:pPr algn="ctr"/>
              <a:r>
                <a:rPr lang="en-US" sz="1800">
                  <a:solidFill>
                    <a:schemeClr val="bg1"/>
                  </a:solidFill>
                  <a:latin typeface="Aptos" panose="020B0004020202020204" pitchFamily="34" charset="0"/>
                </a:rPr>
                <a:t>3%</a:t>
              </a:r>
            </a:p>
          </p:txBody>
        </p:sp>
      </p:grpSp>
      <p:grpSp>
        <p:nvGrpSpPr>
          <p:cNvPr id="61" name="Group 60">
            <a:extLst>
              <a:ext uri="{FF2B5EF4-FFF2-40B4-BE49-F238E27FC236}">
                <a16:creationId xmlns:a16="http://schemas.microsoft.com/office/drawing/2014/main" id="{20B00008-7A07-1232-F826-7AE4F011294E}"/>
              </a:ext>
            </a:extLst>
          </p:cNvPr>
          <p:cNvGrpSpPr/>
          <p:nvPr/>
        </p:nvGrpSpPr>
        <p:grpSpPr>
          <a:xfrm>
            <a:off x="12490896" y="4260765"/>
            <a:ext cx="965327" cy="2383979"/>
            <a:chOff x="9375437" y="4381361"/>
            <a:chExt cx="965327" cy="2383979"/>
          </a:xfrm>
        </p:grpSpPr>
        <p:sp>
          <p:nvSpPr>
            <p:cNvPr id="62" name="TextBox 61">
              <a:extLst>
                <a:ext uri="{FF2B5EF4-FFF2-40B4-BE49-F238E27FC236}">
                  <a16:creationId xmlns:a16="http://schemas.microsoft.com/office/drawing/2014/main" id="{6D1C329C-BB84-A6B3-CDF8-33F627CC33A9}"/>
                </a:ext>
              </a:extLst>
            </p:cNvPr>
            <p:cNvSpPr txBox="1"/>
            <p:nvPr/>
          </p:nvSpPr>
          <p:spPr>
            <a:xfrm>
              <a:off x="9375437" y="4381361"/>
              <a:ext cx="965327" cy="276999"/>
            </a:xfrm>
            <a:prstGeom prst="rect">
              <a:avLst/>
            </a:prstGeom>
            <a:noFill/>
          </p:spPr>
          <p:txBody>
            <a:bodyPr wrap="square" lIns="0" tIns="0" rIns="0" bIns="0" rtlCol="0">
              <a:spAutoFit/>
            </a:bodyPr>
            <a:lstStyle>
              <a:defPPr>
                <a:defRPr lang="en-US"/>
              </a:defPPr>
              <a:lvl1pPr>
                <a:spcAft>
                  <a:spcPts val="600"/>
                </a:spcAft>
                <a:defRPr sz="1400" spc="20">
                  <a:solidFill>
                    <a:sysClr val="windowText" lastClr="000000"/>
                  </a:solidFill>
                  <a:latin typeface="Arial Nova" panose="020B0504020202020204" pitchFamily="34" charset="0"/>
                </a:defRPr>
              </a:lvl1pPr>
            </a:lstStyle>
            <a:p>
              <a:pPr algn="ctr"/>
              <a:r>
                <a:rPr lang="en-US" sz="1800">
                  <a:solidFill>
                    <a:schemeClr val="bg1"/>
                  </a:solidFill>
                  <a:latin typeface="Aptos" panose="020B0004020202020204" pitchFamily="34" charset="0"/>
                </a:rPr>
                <a:t>30%</a:t>
              </a:r>
            </a:p>
          </p:txBody>
        </p:sp>
        <p:sp>
          <p:nvSpPr>
            <p:cNvPr id="63" name="TextBox 62">
              <a:extLst>
                <a:ext uri="{FF2B5EF4-FFF2-40B4-BE49-F238E27FC236}">
                  <a16:creationId xmlns:a16="http://schemas.microsoft.com/office/drawing/2014/main" id="{F08558E7-9A10-E20D-EC7E-9AC3D138DBD4}"/>
                </a:ext>
              </a:extLst>
            </p:cNvPr>
            <p:cNvSpPr txBox="1"/>
            <p:nvPr/>
          </p:nvSpPr>
          <p:spPr>
            <a:xfrm>
              <a:off x="9375437" y="4849022"/>
              <a:ext cx="965327" cy="276999"/>
            </a:xfrm>
            <a:prstGeom prst="rect">
              <a:avLst/>
            </a:prstGeom>
            <a:noFill/>
          </p:spPr>
          <p:txBody>
            <a:bodyPr wrap="square" lIns="0" tIns="0" rIns="0" bIns="0" rtlCol="0">
              <a:spAutoFit/>
            </a:bodyPr>
            <a:lstStyle>
              <a:defPPr>
                <a:defRPr lang="en-US"/>
              </a:defPPr>
              <a:lvl1pPr>
                <a:spcAft>
                  <a:spcPts val="600"/>
                </a:spcAft>
                <a:defRPr sz="1400" spc="20">
                  <a:solidFill>
                    <a:sysClr val="windowText" lastClr="000000"/>
                  </a:solidFill>
                  <a:latin typeface="Arial Nova" panose="020B0504020202020204" pitchFamily="34" charset="0"/>
                </a:defRPr>
              </a:lvl1pPr>
            </a:lstStyle>
            <a:p>
              <a:pPr algn="ctr"/>
              <a:r>
                <a:rPr lang="en-US" sz="1800">
                  <a:solidFill>
                    <a:schemeClr val="bg1"/>
                  </a:solidFill>
                  <a:latin typeface="Aptos" panose="020B0004020202020204" pitchFamily="34" charset="0"/>
                </a:rPr>
                <a:t>3%</a:t>
              </a:r>
            </a:p>
          </p:txBody>
        </p:sp>
        <p:sp>
          <p:nvSpPr>
            <p:cNvPr id="64" name="TextBox 63">
              <a:extLst>
                <a:ext uri="{FF2B5EF4-FFF2-40B4-BE49-F238E27FC236}">
                  <a16:creationId xmlns:a16="http://schemas.microsoft.com/office/drawing/2014/main" id="{4B488774-2EDF-C000-A33A-A33EA44F8C5E}"/>
                </a:ext>
              </a:extLst>
            </p:cNvPr>
            <p:cNvSpPr txBox="1"/>
            <p:nvPr/>
          </p:nvSpPr>
          <p:spPr>
            <a:xfrm>
              <a:off x="9375437" y="6020680"/>
              <a:ext cx="965327" cy="276999"/>
            </a:xfrm>
            <a:prstGeom prst="rect">
              <a:avLst/>
            </a:prstGeom>
            <a:noFill/>
          </p:spPr>
          <p:txBody>
            <a:bodyPr wrap="square" lIns="0" tIns="0" rIns="0" bIns="0" rtlCol="0">
              <a:spAutoFit/>
            </a:bodyPr>
            <a:lstStyle>
              <a:defPPr>
                <a:defRPr lang="en-US"/>
              </a:defPPr>
              <a:lvl1pPr>
                <a:spcAft>
                  <a:spcPts val="600"/>
                </a:spcAft>
                <a:defRPr sz="1400" spc="20">
                  <a:solidFill>
                    <a:sysClr val="windowText" lastClr="000000"/>
                  </a:solidFill>
                  <a:latin typeface="Arial Nova" panose="020B0504020202020204" pitchFamily="34" charset="0"/>
                </a:defRPr>
              </a:lvl1pPr>
            </a:lstStyle>
            <a:p>
              <a:pPr algn="ctr"/>
              <a:r>
                <a:rPr lang="en-US" sz="1800">
                  <a:solidFill>
                    <a:schemeClr val="bg1"/>
                  </a:solidFill>
                  <a:latin typeface="Aptos" panose="020B0004020202020204" pitchFamily="34" charset="0"/>
                </a:rPr>
                <a:t>30%</a:t>
              </a:r>
            </a:p>
          </p:txBody>
        </p:sp>
        <p:sp>
          <p:nvSpPr>
            <p:cNvPr id="65" name="TextBox 64">
              <a:extLst>
                <a:ext uri="{FF2B5EF4-FFF2-40B4-BE49-F238E27FC236}">
                  <a16:creationId xmlns:a16="http://schemas.microsoft.com/office/drawing/2014/main" id="{5973424C-F4BC-6A5C-62DF-5659D407222D}"/>
                </a:ext>
              </a:extLst>
            </p:cNvPr>
            <p:cNvSpPr txBox="1"/>
            <p:nvPr/>
          </p:nvSpPr>
          <p:spPr>
            <a:xfrm>
              <a:off x="9375437" y="6488341"/>
              <a:ext cx="965327" cy="276999"/>
            </a:xfrm>
            <a:prstGeom prst="rect">
              <a:avLst/>
            </a:prstGeom>
            <a:noFill/>
          </p:spPr>
          <p:txBody>
            <a:bodyPr wrap="square" lIns="0" tIns="0" rIns="0" bIns="0" rtlCol="0">
              <a:spAutoFit/>
            </a:bodyPr>
            <a:lstStyle>
              <a:defPPr>
                <a:defRPr lang="en-US"/>
              </a:defPPr>
              <a:lvl1pPr>
                <a:spcAft>
                  <a:spcPts val="600"/>
                </a:spcAft>
                <a:defRPr sz="1400" spc="20">
                  <a:solidFill>
                    <a:sysClr val="windowText" lastClr="000000"/>
                  </a:solidFill>
                  <a:latin typeface="Arial Nova" panose="020B0504020202020204" pitchFamily="34" charset="0"/>
                </a:defRPr>
              </a:lvl1pPr>
            </a:lstStyle>
            <a:p>
              <a:pPr algn="ctr"/>
              <a:r>
                <a:rPr lang="en-US" sz="1800">
                  <a:solidFill>
                    <a:schemeClr val="bg1"/>
                  </a:solidFill>
                  <a:latin typeface="Aptos" panose="020B0004020202020204" pitchFamily="34" charset="0"/>
                </a:rPr>
                <a:t>3%</a:t>
              </a:r>
            </a:p>
          </p:txBody>
        </p:sp>
      </p:grpSp>
      <p:grpSp>
        <p:nvGrpSpPr>
          <p:cNvPr id="14" name="Group 13">
            <a:extLst>
              <a:ext uri="{FF2B5EF4-FFF2-40B4-BE49-F238E27FC236}">
                <a16:creationId xmlns:a16="http://schemas.microsoft.com/office/drawing/2014/main" id="{BEFD517B-B4A8-8FD3-7C40-1FA333CB9419}"/>
              </a:ext>
            </a:extLst>
          </p:cNvPr>
          <p:cNvGrpSpPr/>
          <p:nvPr/>
        </p:nvGrpSpPr>
        <p:grpSpPr>
          <a:xfrm>
            <a:off x="7429976" y="2060217"/>
            <a:ext cx="4769376" cy="4689274"/>
            <a:chOff x="7429976" y="2160733"/>
            <a:chExt cx="4769376" cy="4495993"/>
          </a:xfrm>
        </p:grpSpPr>
        <p:cxnSp>
          <p:nvCxnSpPr>
            <p:cNvPr id="66" name="Straight Connector 65">
              <a:extLst>
                <a:ext uri="{FF2B5EF4-FFF2-40B4-BE49-F238E27FC236}">
                  <a16:creationId xmlns:a16="http://schemas.microsoft.com/office/drawing/2014/main" id="{C8FE2AD2-83BD-18A6-D71C-4EBB1D48AC73}"/>
                </a:ext>
              </a:extLst>
            </p:cNvPr>
            <p:cNvCxnSpPr>
              <a:cxnSpLocks/>
            </p:cNvCxnSpPr>
            <p:nvPr/>
          </p:nvCxnSpPr>
          <p:spPr>
            <a:xfrm flipV="1">
              <a:off x="7429976" y="2160733"/>
              <a:ext cx="0" cy="4495993"/>
            </a:xfrm>
            <a:prstGeom prst="line">
              <a:avLst/>
            </a:prstGeom>
            <a:ln>
              <a:solidFill>
                <a:srgbClr val="E5E7FF">
                  <a:alpha val="34902"/>
                </a:srgb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ACBE11E6-83F8-9ED4-1085-C106A7F8592A}"/>
                </a:ext>
              </a:extLst>
            </p:cNvPr>
            <p:cNvCxnSpPr>
              <a:cxnSpLocks/>
            </p:cNvCxnSpPr>
            <p:nvPr/>
          </p:nvCxnSpPr>
          <p:spPr>
            <a:xfrm flipV="1">
              <a:off x="9018144" y="2160733"/>
              <a:ext cx="0" cy="4495993"/>
            </a:xfrm>
            <a:prstGeom prst="line">
              <a:avLst/>
            </a:prstGeom>
            <a:ln>
              <a:solidFill>
                <a:srgbClr val="E5E7FF">
                  <a:alpha val="34902"/>
                </a:srgb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1310F783-8B41-857D-0D5C-C0DE98A4C9F2}"/>
                </a:ext>
              </a:extLst>
            </p:cNvPr>
            <p:cNvCxnSpPr>
              <a:cxnSpLocks/>
            </p:cNvCxnSpPr>
            <p:nvPr/>
          </p:nvCxnSpPr>
          <p:spPr>
            <a:xfrm flipV="1">
              <a:off x="10608747" y="2160733"/>
              <a:ext cx="0" cy="4495993"/>
            </a:xfrm>
            <a:prstGeom prst="line">
              <a:avLst/>
            </a:prstGeom>
            <a:ln>
              <a:solidFill>
                <a:srgbClr val="E5E7FF">
                  <a:alpha val="34902"/>
                </a:srgb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0204B882-453E-27C9-7110-80336B6BD13C}"/>
                </a:ext>
              </a:extLst>
            </p:cNvPr>
            <p:cNvCxnSpPr>
              <a:cxnSpLocks/>
            </p:cNvCxnSpPr>
            <p:nvPr/>
          </p:nvCxnSpPr>
          <p:spPr>
            <a:xfrm flipV="1">
              <a:off x="12199352" y="2160733"/>
              <a:ext cx="0" cy="4495993"/>
            </a:xfrm>
            <a:prstGeom prst="line">
              <a:avLst/>
            </a:prstGeom>
            <a:ln>
              <a:solidFill>
                <a:srgbClr val="E5E7FF">
                  <a:alpha val="34902"/>
                </a:srgbClr>
              </a:solidFill>
            </a:ln>
          </p:spPr>
          <p:style>
            <a:lnRef idx="1">
              <a:schemeClr val="accent1"/>
            </a:lnRef>
            <a:fillRef idx="0">
              <a:schemeClr val="accent1"/>
            </a:fillRef>
            <a:effectRef idx="0">
              <a:schemeClr val="accent1"/>
            </a:effectRef>
            <a:fontRef idx="minor">
              <a:schemeClr val="tx1"/>
            </a:fontRef>
          </p:style>
        </p:cxnSp>
      </p:grpSp>
      <p:cxnSp>
        <p:nvCxnSpPr>
          <p:cNvPr id="10" name="Straight Connector 9">
            <a:extLst>
              <a:ext uri="{FF2B5EF4-FFF2-40B4-BE49-F238E27FC236}">
                <a16:creationId xmlns:a16="http://schemas.microsoft.com/office/drawing/2014/main" id="{CA3E717E-D1AC-A331-E418-83FAA21821CA}"/>
              </a:ext>
            </a:extLst>
          </p:cNvPr>
          <p:cNvCxnSpPr>
            <a:cxnSpLocks/>
          </p:cNvCxnSpPr>
          <p:nvPr/>
        </p:nvCxnSpPr>
        <p:spPr>
          <a:xfrm>
            <a:off x="892818" y="2060216"/>
            <a:ext cx="12643915" cy="0"/>
          </a:xfrm>
          <a:prstGeom prst="line">
            <a:avLst/>
          </a:prstGeom>
          <a:ln>
            <a:solidFill>
              <a:srgbClr val="E5E7FF">
                <a:alpha val="34902"/>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937566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le 45">
            <a:extLst>
              <a:ext uri="{FF2B5EF4-FFF2-40B4-BE49-F238E27FC236}">
                <a16:creationId xmlns:a16="http://schemas.microsoft.com/office/drawing/2014/main" id="{5C646583-2555-5E42-C06E-1F88E4570B36}"/>
              </a:ext>
            </a:extLst>
          </p:cNvPr>
          <p:cNvSpPr>
            <a:spLocks noGrp="1"/>
          </p:cNvSpPr>
          <p:nvPr>
            <p:ph type="title"/>
          </p:nvPr>
        </p:nvSpPr>
        <p:spPr>
          <a:xfrm>
            <a:off x="566930" y="16221"/>
            <a:ext cx="13496544" cy="1316736"/>
          </a:xfrm>
        </p:spPr>
        <p:txBody>
          <a:bodyPr>
            <a:normAutofit/>
          </a:bodyPr>
          <a:lstStyle/>
          <a:p>
            <a:r>
              <a:rPr lang="en-US" sz="3600"/>
              <a:t>Discounts Explained</a:t>
            </a:r>
            <a:endParaRPr lang="en-ID" sz="3600"/>
          </a:p>
        </p:txBody>
      </p:sp>
      <p:sp>
        <p:nvSpPr>
          <p:cNvPr id="11" name="TextBox 10">
            <a:extLst>
              <a:ext uri="{FF2B5EF4-FFF2-40B4-BE49-F238E27FC236}">
                <a16:creationId xmlns:a16="http://schemas.microsoft.com/office/drawing/2014/main" id="{D049642B-E15C-6C71-33F7-73B4BD14942F}"/>
              </a:ext>
            </a:extLst>
          </p:cNvPr>
          <p:cNvSpPr txBox="1"/>
          <p:nvPr/>
        </p:nvSpPr>
        <p:spPr>
          <a:xfrm>
            <a:off x="664543" y="1518345"/>
            <a:ext cx="4356636" cy="553998"/>
          </a:xfrm>
          <a:prstGeom prst="rect">
            <a:avLst/>
          </a:prstGeom>
          <a:noFill/>
        </p:spPr>
        <p:txBody>
          <a:bodyPr wrap="square" lIns="0" tIns="0" rIns="0" bIns="0" rtlCol="0">
            <a:spAutoFit/>
          </a:bodyPr>
          <a:lstStyle>
            <a:defPPr>
              <a:defRPr lang="en-US"/>
            </a:defPPr>
            <a:lvl1pPr>
              <a:spcAft>
                <a:spcPts val="600"/>
              </a:spcAft>
              <a:defRPr sz="1400" spc="20">
                <a:solidFill>
                  <a:sysClr val="windowText" lastClr="000000"/>
                </a:solidFill>
                <a:latin typeface="Arial Nova" panose="020B0504020202020204" pitchFamily="34" charset="0"/>
              </a:defRPr>
            </a:lvl1pPr>
          </a:lstStyle>
          <a:p>
            <a:r>
              <a:rPr lang="en-US" sz="1800">
                <a:solidFill>
                  <a:schemeClr val="bg1"/>
                </a:solidFill>
                <a:latin typeface="Aptos" panose="020B0004020202020204" pitchFamily="34" charset="0"/>
              </a:rPr>
              <a:t>Program Discounts are offered based on your program tier and the type of deal.</a:t>
            </a:r>
          </a:p>
        </p:txBody>
      </p:sp>
      <p:sp>
        <p:nvSpPr>
          <p:cNvPr id="3" name="TextBox 2">
            <a:extLst>
              <a:ext uri="{FF2B5EF4-FFF2-40B4-BE49-F238E27FC236}">
                <a16:creationId xmlns:a16="http://schemas.microsoft.com/office/drawing/2014/main" id="{75586AFD-06E2-4D55-1CD3-F6C052FC3910}"/>
              </a:ext>
            </a:extLst>
          </p:cNvPr>
          <p:cNvSpPr txBox="1"/>
          <p:nvPr/>
        </p:nvSpPr>
        <p:spPr>
          <a:xfrm>
            <a:off x="664544" y="2758074"/>
            <a:ext cx="8463414" cy="738664"/>
          </a:xfrm>
          <a:prstGeom prst="rect">
            <a:avLst/>
          </a:prstGeom>
          <a:noFill/>
        </p:spPr>
        <p:txBody>
          <a:bodyPr wrap="square" lIns="0" tIns="0" rIns="0" bIns="0" rtlCol="0">
            <a:spAutoFit/>
          </a:bodyPr>
          <a:lstStyle>
            <a:defPPr>
              <a:defRPr lang="en-US"/>
            </a:defPPr>
            <a:lvl1pPr>
              <a:spcAft>
                <a:spcPts val="600"/>
              </a:spcAft>
              <a:defRPr sz="1400" spc="20">
                <a:solidFill>
                  <a:sysClr val="windowText" lastClr="000000"/>
                </a:solidFill>
                <a:latin typeface="Arial Nova" panose="020B0504020202020204" pitchFamily="34" charset="0"/>
              </a:defRPr>
            </a:lvl1pPr>
          </a:lstStyle>
          <a:p>
            <a:r>
              <a:rPr lang="en-US" sz="2400">
                <a:solidFill>
                  <a:schemeClr val="bg1"/>
                </a:solidFill>
                <a:latin typeface="Aptos Display" panose="020B0004020202020204" pitchFamily="34" charset="0"/>
              </a:rPr>
              <a:t>The discounts offered on </a:t>
            </a:r>
            <a:r>
              <a:rPr lang="en-US" sz="2400">
                <a:solidFill>
                  <a:schemeClr val="accent4"/>
                </a:solidFill>
                <a:latin typeface="Aptos SemiBold" panose="020B0004020202020204" pitchFamily="34" charset="0"/>
              </a:rPr>
              <a:t>‘New Business’ </a:t>
            </a:r>
            <a:r>
              <a:rPr lang="en-US" sz="2400">
                <a:solidFill>
                  <a:schemeClr val="bg1"/>
                </a:solidFill>
                <a:latin typeface="Aptos Display" panose="020B0004020202020204" pitchFamily="34" charset="0"/>
              </a:rPr>
              <a:t>deals with an approved deal registration are based on a </a:t>
            </a:r>
            <a:r>
              <a:rPr lang="en-US" sz="2400">
                <a:solidFill>
                  <a:schemeClr val="accent4"/>
                </a:solidFill>
                <a:latin typeface="Aptos SemiBold" panose="020B0004020202020204" pitchFamily="34" charset="0"/>
              </a:rPr>
              <a:t>12-month contract term</a:t>
            </a:r>
          </a:p>
        </p:txBody>
      </p:sp>
      <p:sp>
        <p:nvSpPr>
          <p:cNvPr id="2" name="TextBox 1">
            <a:extLst>
              <a:ext uri="{FF2B5EF4-FFF2-40B4-BE49-F238E27FC236}">
                <a16:creationId xmlns:a16="http://schemas.microsoft.com/office/drawing/2014/main" id="{709C3784-E56B-A01D-EE0A-834A2CB7FC19}"/>
              </a:ext>
            </a:extLst>
          </p:cNvPr>
          <p:cNvSpPr txBox="1"/>
          <p:nvPr/>
        </p:nvSpPr>
        <p:spPr>
          <a:xfrm>
            <a:off x="664543" y="6668120"/>
            <a:ext cx="8198534" cy="492443"/>
          </a:xfrm>
          <a:prstGeom prst="rect">
            <a:avLst/>
          </a:prstGeom>
          <a:noFill/>
        </p:spPr>
        <p:txBody>
          <a:bodyPr wrap="square" lIns="0" tIns="0" rIns="0" bIns="0" rtlCol="0">
            <a:spAutoFit/>
          </a:bodyPr>
          <a:lstStyle>
            <a:defPPr>
              <a:defRPr lang="en-US"/>
            </a:defPPr>
            <a:lvl1pPr>
              <a:spcAft>
                <a:spcPts val="600"/>
              </a:spcAft>
              <a:defRPr sz="1400" spc="20">
                <a:solidFill>
                  <a:sysClr val="windowText" lastClr="000000"/>
                </a:solidFill>
                <a:latin typeface="Arial Nova" panose="020B0504020202020204" pitchFamily="34" charset="0"/>
              </a:defRPr>
            </a:lvl1pPr>
          </a:lstStyle>
          <a:p>
            <a:r>
              <a:rPr lang="en-US" sz="1600">
                <a:solidFill>
                  <a:schemeClr val="bg1"/>
                </a:solidFill>
                <a:latin typeface="Aptos" panose="020B0004020202020204" pitchFamily="34" charset="0"/>
              </a:rPr>
              <a:t>*Partners with a Renewal and Expansion deal,  where the original ‘new business’ deal had an approved  deal registration, will be offered the same discount level to the original deal. </a:t>
            </a:r>
          </a:p>
        </p:txBody>
      </p:sp>
      <p:sp>
        <p:nvSpPr>
          <p:cNvPr id="5" name="TextBox 4">
            <a:extLst>
              <a:ext uri="{FF2B5EF4-FFF2-40B4-BE49-F238E27FC236}">
                <a16:creationId xmlns:a16="http://schemas.microsoft.com/office/drawing/2014/main" id="{07B8547E-362D-CC31-B74B-93E2B944D707}"/>
              </a:ext>
            </a:extLst>
          </p:cNvPr>
          <p:cNvSpPr txBox="1"/>
          <p:nvPr/>
        </p:nvSpPr>
        <p:spPr>
          <a:xfrm>
            <a:off x="664543" y="3675461"/>
            <a:ext cx="7019624" cy="553998"/>
          </a:xfrm>
          <a:prstGeom prst="rect">
            <a:avLst/>
          </a:prstGeom>
          <a:noFill/>
        </p:spPr>
        <p:txBody>
          <a:bodyPr wrap="square" lIns="0" tIns="0" rIns="0" bIns="0" rtlCol="0">
            <a:spAutoFit/>
          </a:bodyPr>
          <a:lstStyle>
            <a:defPPr>
              <a:defRPr lang="en-US"/>
            </a:defPPr>
            <a:lvl1pPr>
              <a:spcAft>
                <a:spcPts val="600"/>
              </a:spcAft>
              <a:defRPr sz="1400" spc="20">
                <a:solidFill>
                  <a:sysClr val="windowText" lastClr="000000"/>
                </a:solidFill>
                <a:latin typeface="Arial Nova" panose="020B0504020202020204" pitchFamily="34" charset="0"/>
              </a:defRPr>
            </a:lvl1pPr>
          </a:lstStyle>
          <a:p>
            <a:r>
              <a:rPr lang="en-US" sz="1800">
                <a:solidFill>
                  <a:schemeClr val="bg1"/>
                </a:solidFill>
                <a:latin typeface="Aptos" panose="020B0004020202020204" pitchFamily="34" charset="0"/>
              </a:rPr>
              <a:t>There are additional discount % points offered for multi-year contracts of new business deals with an approved deal registration:</a:t>
            </a:r>
          </a:p>
        </p:txBody>
      </p:sp>
      <p:grpSp>
        <p:nvGrpSpPr>
          <p:cNvPr id="9" name="Group 8">
            <a:extLst>
              <a:ext uri="{FF2B5EF4-FFF2-40B4-BE49-F238E27FC236}">
                <a16:creationId xmlns:a16="http://schemas.microsoft.com/office/drawing/2014/main" id="{119C397A-5DF8-D57E-6A16-C4C24197F133}"/>
              </a:ext>
            </a:extLst>
          </p:cNvPr>
          <p:cNvGrpSpPr/>
          <p:nvPr/>
        </p:nvGrpSpPr>
        <p:grpSpPr>
          <a:xfrm>
            <a:off x="664543" y="4779691"/>
            <a:ext cx="5360872" cy="1103323"/>
            <a:chOff x="3969448" y="2443232"/>
            <a:chExt cx="5282503" cy="4427468"/>
          </a:xfrm>
        </p:grpSpPr>
        <p:sp>
          <p:nvSpPr>
            <p:cNvPr id="12" name="Rectangle: Rounded Corners 11">
              <a:extLst>
                <a:ext uri="{FF2B5EF4-FFF2-40B4-BE49-F238E27FC236}">
                  <a16:creationId xmlns:a16="http://schemas.microsoft.com/office/drawing/2014/main" id="{F94D6D33-36BF-9D32-8367-BB337F2AD658}"/>
                </a:ext>
              </a:extLst>
            </p:cNvPr>
            <p:cNvSpPr/>
            <p:nvPr/>
          </p:nvSpPr>
          <p:spPr>
            <a:xfrm>
              <a:off x="3969448" y="2443232"/>
              <a:ext cx="5282503" cy="4427468"/>
            </a:xfrm>
            <a:prstGeom prst="roundRect">
              <a:avLst>
                <a:gd name="adj" fmla="val 4661"/>
              </a:avLst>
            </a:prstGeom>
            <a:solidFill>
              <a:srgbClr val="474D7B">
                <a:alpha val="25000"/>
              </a:srgbClr>
            </a:solidFill>
            <a:ln>
              <a:gradFill flip="none" rotWithShape="1">
                <a:gsLst>
                  <a:gs pos="84000">
                    <a:schemeClr val="bg1">
                      <a:alpha val="0"/>
                    </a:schemeClr>
                  </a:gs>
                  <a:gs pos="100000">
                    <a:schemeClr val="bg1">
                      <a:alpha val="10000"/>
                    </a:schemeClr>
                  </a:gs>
                </a:gsLst>
                <a:lin ang="18900000" scaled="1"/>
                <a:tileRect/>
              </a:gradFill>
            </a:ln>
            <a:effectLst/>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3" name="Rectangle: Rounded Corners 12">
              <a:extLst>
                <a:ext uri="{FF2B5EF4-FFF2-40B4-BE49-F238E27FC236}">
                  <a16:creationId xmlns:a16="http://schemas.microsoft.com/office/drawing/2014/main" id="{8CAD11D6-360D-3F29-4EBC-FEBDDB358D54}"/>
                </a:ext>
              </a:extLst>
            </p:cNvPr>
            <p:cNvSpPr/>
            <p:nvPr/>
          </p:nvSpPr>
          <p:spPr>
            <a:xfrm>
              <a:off x="3969448" y="2443232"/>
              <a:ext cx="5282503" cy="4427468"/>
            </a:xfrm>
            <a:prstGeom prst="roundRect">
              <a:avLst>
                <a:gd name="adj" fmla="val 4661"/>
              </a:avLst>
            </a:prstGeom>
            <a:gradFill flip="none" rotWithShape="1">
              <a:gsLst>
                <a:gs pos="100000">
                  <a:srgbClr val="C5E0FF">
                    <a:alpha val="16000"/>
                  </a:srgbClr>
                </a:gs>
                <a:gs pos="0">
                  <a:srgbClr val="C5E0FF">
                    <a:lumMod val="100000"/>
                    <a:alpha val="0"/>
                  </a:srgbClr>
                </a:gs>
              </a:gsLst>
              <a:path path="circle">
                <a:fillToRect l="100000" t="100000"/>
              </a:path>
              <a:tileRect r="-100000" b="-100000"/>
            </a:gradFill>
            <a:ln>
              <a:solidFill>
                <a:srgbClr val="FFFFFF">
                  <a:alpha val="9000"/>
                </a:srgbClr>
              </a:solidFill>
            </a:ln>
            <a:effectLst/>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4" name="Rectangle: Rounded Corners 13">
              <a:extLst>
                <a:ext uri="{FF2B5EF4-FFF2-40B4-BE49-F238E27FC236}">
                  <a16:creationId xmlns:a16="http://schemas.microsoft.com/office/drawing/2014/main" id="{D2BEAADC-7AE5-2D57-605D-E93BE5337AC7}"/>
                </a:ext>
              </a:extLst>
            </p:cNvPr>
            <p:cNvSpPr/>
            <p:nvPr/>
          </p:nvSpPr>
          <p:spPr>
            <a:xfrm>
              <a:off x="3969448" y="2443232"/>
              <a:ext cx="5282503" cy="4427468"/>
            </a:xfrm>
            <a:prstGeom prst="roundRect">
              <a:avLst>
                <a:gd name="adj" fmla="val 4661"/>
              </a:avLst>
            </a:prstGeom>
            <a:noFill/>
            <a:ln>
              <a:gradFill flip="none" rotWithShape="1">
                <a:gsLst>
                  <a:gs pos="78000">
                    <a:schemeClr val="bg1">
                      <a:alpha val="0"/>
                    </a:schemeClr>
                  </a:gs>
                  <a:gs pos="100000">
                    <a:schemeClr val="bg1">
                      <a:alpha val="13000"/>
                    </a:schemeClr>
                  </a:gs>
                </a:gsLst>
                <a:lin ang="600000" scaled="0"/>
                <a:tileRect/>
              </a:gra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5" name="Rectangle: Rounded Corners 14">
              <a:extLst>
                <a:ext uri="{FF2B5EF4-FFF2-40B4-BE49-F238E27FC236}">
                  <a16:creationId xmlns:a16="http://schemas.microsoft.com/office/drawing/2014/main" id="{82898438-F3C6-E3C0-BC6F-92D96EC47FAB}"/>
                </a:ext>
              </a:extLst>
            </p:cNvPr>
            <p:cNvSpPr/>
            <p:nvPr/>
          </p:nvSpPr>
          <p:spPr>
            <a:xfrm>
              <a:off x="3969448" y="2443232"/>
              <a:ext cx="5282503" cy="4427468"/>
            </a:xfrm>
            <a:prstGeom prst="roundRect">
              <a:avLst>
                <a:gd name="adj" fmla="val 4661"/>
              </a:avLst>
            </a:prstGeom>
            <a:noFill/>
            <a:ln>
              <a:gradFill flip="none" rotWithShape="1">
                <a:gsLst>
                  <a:gs pos="0">
                    <a:schemeClr val="bg1">
                      <a:alpha val="15000"/>
                    </a:schemeClr>
                  </a:gs>
                  <a:gs pos="47000">
                    <a:schemeClr val="bg1">
                      <a:alpha val="0"/>
                    </a:schemeClr>
                  </a:gs>
                </a:gsLst>
                <a:lin ang="27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grpSp>
      <p:grpSp>
        <p:nvGrpSpPr>
          <p:cNvPr id="24" name="Group 23">
            <a:extLst>
              <a:ext uri="{FF2B5EF4-FFF2-40B4-BE49-F238E27FC236}">
                <a16:creationId xmlns:a16="http://schemas.microsoft.com/office/drawing/2014/main" id="{8FF34694-C15C-1463-9C85-0599A4FB676D}"/>
              </a:ext>
            </a:extLst>
          </p:cNvPr>
          <p:cNvGrpSpPr/>
          <p:nvPr/>
        </p:nvGrpSpPr>
        <p:grpSpPr>
          <a:xfrm>
            <a:off x="1065595" y="5023931"/>
            <a:ext cx="4558767" cy="615553"/>
            <a:chOff x="1052761" y="5061155"/>
            <a:chExt cx="4558767" cy="615553"/>
          </a:xfrm>
        </p:grpSpPr>
        <p:sp>
          <p:nvSpPr>
            <p:cNvPr id="10" name="TextBox 9">
              <a:extLst>
                <a:ext uri="{FF2B5EF4-FFF2-40B4-BE49-F238E27FC236}">
                  <a16:creationId xmlns:a16="http://schemas.microsoft.com/office/drawing/2014/main" id="{02B16AC5-CAC3-C1BE-AC14-2C3F367D34B4}"/>
                </a:ext>
              </a:extLst>
            </p:cNvPr>
            <p:cNvSpPr txBox="1"/>
            <p:nvPr/>
          </p:nvSpPr>
          <p:spPr>
            <a:xfrm>
              <a:off x="1052761" y="5191252"/>
              <a:ext cx="1637027" cy="307777"/>
            </a:xfrm>
            <a:prstGeom prst="rect">
              <a:avLst/>
            </a:prstGeom>
            <a:noFill/>
          </p:spPr>
          <p:txBody>
            <a:bodyPr wrap="square" lIns="0" tIns="0" rIns="0" bIns="0" rtlCol="0">
              <a:spAutoFit/>
            </a:bodyPr>
            <a:lstStyle>
              <a:defPPr>
                <a:defRPr lang="en-US"/>
              </a:defPPr>
              <a:lvl1pPr>
                <a:spcAft>
                  <a:spcPts val="600"/>
                </a:spcAft>
                <a:defRPr sz="1400" spc="20">
                  <a:solidFill>
                    <a:sysClr val="windowText" lastClr="000000"/>
                  </a:solidFill>
                  <a:latin typeface="Arial Nova" panose="020B0504020202020204" pitchFamily="34" charset="0"/>
                </a:defRPr>
              </a:lvl1pPr>
            </a:lstStyle>
            <a:p>
              <a:r>
                <a:rPr lang="en-US" sz="2000">
                  <a:solidFill>
                    <a:schemeClr val="accent4">
                      <a:lumMod val="60000"/>
                      <a:lumOff val="40000"/>
                    </a:schemeClr>
                  </a:solidFill>
                  <a:latin typeface="Aptos SemiBold" panose="020B0004020202020204" pitchFamily="34" charset="0"/>
                </a:rPr>
                <a:t>A 2-year deal</a:t>
              </a:r>
            </a:p>
          </p:txBody>
        </p:sp>
        <p:sp>
          <p:nvSpPr>
            <p:cNvPr id="22" name="TextBox 21">
              <a:extLst>
                <a:ext uri="{FF2B5EF4-FFF2-40B4-BE49-F238E27FC236}">
                  <a16:creationId xmlns:a16="http://schemas.microsoft.com/office/drawing/2014/main" id="{514FA5DB-EC92-75D9-C1ED-BB8B8603FA4F}"/>
                </a:ext>
              </a:extLst>
            </p:cNvPr>
            <p:cNvSpPr txBox="1"/>
            <p:nvPr/>
          </p:nvSpPr>
          <p:spPr>
            <a:xfrm>
              <a:off x="2714322" y="5191252"/>
              <a:ext cx="160422" cy="307777"/>
            </a:xfrm>
            <a:prstGeom prst="rect">
              <a:avLst/>
            </a:prstGeom>
            <a:noFill/>
          </p:spPr>
          <p:txBody>
            <a:bodyPr wrap="square" lIns="0" tIns="0" rIns="0" bIns="0" rtlCol="0">
              <a:spAutoFit/>
            </a:bodyPr>
            <a:lstStyle>
              <a:defPPr>
                <a:defRPr lang="en-US"/>
              </a:defPPr>
              <a:lvl1pPr>
                <a:spcAft>
                  <a:spcPts val="600"/>
                </a:spcAft>
                <a:defRPr sz="1400" spc="20">
                  <a:solidFill>
                    <a:sysClr val="windowText" lastClr="000000"/>
                  </a:solidFill>
                  <a:latin typeface="Arial Nova" panose="020B0504020202020204" pitchFamily="34" charset="0"/>
                </a:defRPr>
              </a:lvl1pPr>
            </a:lstStyle>
            <a:p>
              <a:r>
                <a:rPr lang="en-US" sz="2000">
                  <a:solidFill>
                    <a:schemeClr val="bg1"/>
                  </a:solidFill>
                  <a:latin typeface="Aptos SemiBold" panose="020B0004020202020204" pitchFamily="34" charset="0"/>
                </a:rPr>
                <a:t>=</a:t>
              </a:r>
            </a:p>
          </p:txBody>
        </p:sp>
        <p:sp>
          <p:nvSpPr>
            <p:cNvPr id="23" name="TextBox 22">
              <a:extLst>
                <a:ext uri="{FF2B5EF4-FFF2-40B4-BE49-F238E27FC236}">
                  <a16:creationId xmlns:a16="http://schemas.microsoft.com/office/drawing/2014/main" id="{BAC71848-5995-0847-7E81-023854BA696C}"/>
                </a:ext>
              </a:extLst>
            </p:cNvPr>
            <p:cNvSpPr txBox="1"/>
            <p:nvPr/>
          </p:nvSpPr>
          <p:spPr>
            <a:xfrm>
              <a:off x="3014393" y="5061155"/>
              <a:ext cx="2597135" cy="615553"/>
            </a:xfrm>
            <a:prstGeom prst="rect">
              <a:avLst/>
            </a:prstGeom>
            <a:noFill/>
          </p:spPr>
          <p:txBody>
            <a:bodyPr wrap="square" lIns="0" tIns="0" rIns="0" bIns="0" rtlCol="0">
              <a:spAutoFit/>
            </a:bodyPr>
            <a:lstStyle>
              <a:defPPr>
                <a:defRPr lang="en-US"/>
              </a:defPPr>
              <a:lvl1pPr>
                <a:spcAft>
                  <a:spcPts val="600"/>
                </a:spcAft>
                <a:defRPr sz="1400" spc="20">
                  <a:solidFill>
                    <a:sysClr val="windowText" lastClr="000000"/>
                  </a:solidFill>
                  <a:latin typeface="Arial Nova" panose="020B0504020202020204" pitchFamily="34" charset="0"/>
                </a:defRPr>
              </a:lvl1pPr>
            </a:lstStyle>
            <a:p>
              <a:r>
                <a:rPr lang="en-US" sz="2000">
                  <a:solidFill>
                    <a:schemeClr val="bg1"/>
                  </a:solidFill>
                  <a:latin typeface="Aptos SemiBold" panose="020B0004020202020204" pitchFamily="34" charset="0"/>
                </a:rPr>
                <a:t>an additional </a:t>
              </a:r>
              <a:r>
                <a:rPr lang="en-US" sz="2000">
                  <a:solidFill>
                    <a:schemeClr val="accent4">
                      <a:lumMod val="60000"/>
                      <a:lumOff val="40000"/>
                    </a:schemeClr>
                  </a:solidFill>
                  <a:latin typeface="Aptos SemiBold" panose="020B0004020202020204" pitchFamily="34" charset="0"/>
                </a:rPr>
                <a:t>2% </a:t>
              </a:r>
              <a:r>
                <a:rPr lang="en-US" sz="2000">
                  <a:solidFill>
                    <a:schemeClr val="bg1"/>
                  </a:solidFill>
                  <a:latin typeface="Aptos SemiBold" panose="020B0004020202020204" pitchFamily="34" charset="0"/>
                </a:rPr>
                <a:t>to the standard discount </a:t>
              </a:r>
            </a:p>
          </p:txBody>
        </p:sp>
      </p:grpSp>
      <p:grpSp>
        <p:nvGrpSpPr>
          <p:cNvPr id="29" name="Group 28">
            <a:extLst>
              <a:ext uri="{FF2B5EF4-FFF2-40B4-BE49-F238E27FC236}">
                <a16:creationId xmlns:a16="http://schemas.microsoft.com/office/drawing/2014/main" id="{237246DA-57A1-113A-1AB1-68A96BA51D9F}"/>
              </a:ext>
            </a:extLst>
          </p:cNvPr>
          <p:cNvGrpSpPr/>
          <p:nvPr/>
        </p:nvGrpSpPr>
        <p:grpSpPr>
          <a:xfrm>
            <a:off x="452786" y="4596687"/>
            <a:ext cx="423512" cy="423512"/>
            <a:chOff x="452786" y="5133384"/>
            <a:chExt cx="423512" cy="423512"/>
          </a:xfrm>
        </p:grpSpPr>
        <p:sp>
          <p:nvSpPr>
            <p:cNvPr id="25" name="Oval 24">
              <a:extLst>
                <a:ext uri="{FF2B5EF4-FFF2-40B4-BE49-F238E27FC236}">
                  <a16:creationId xmlns:a16="http://schemas.microsoft.com/office/drawing/2014/main" id="{38B0C6B2-657D-93A2-6542-64779463A48C}"/>
                </a:ext>
              </a:extLst>
            </p:cNvPr>
            <p:cNvSpPr/>
            <p:nvPr/>
          </p:nvSpPr>
          <p:spPr>
            <a:xfrm>
              <a:off x="452786" y="5133384"/>
              <a:ext cx="423512" cy="423512"/>
            </a:xfrm>
            <a:prstGeom prst="ellipse">
              <a:avLst/>
            </a:prstGeom>
            <a:solidFill>
              <a:schemeClr val="accent4">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6" name="Graphic 1932">
              <a:extLst>
                <a:ext uri="{FF2B5EF4-FFF2-40B4-BE49-F238E27FC236}">
                  <a16:creationId xmlns:a16="http://schemas.microsoft.com/office/drawing/2014/main" id="{B475353E-5C20-1A04-5F62-F9597E33B579}"/>
                </a:ext>
              </a:extLst>
            </p:cNvPr>
            <p:cNvSpPr/>
            <p:nvPr/>
          </p:nvSpPr>
          <p:spPr>
            <a:xfrm>
              <a:off x="585476" y="5284892"/>
              <a:ext cx="158131" cy="108715"/>
            </a:xfrm>
            <a:custGeom>
              <a:avLst/>
              <a:gdLst>
                <a:gd name="connsiteX0" fmla="*/ 152400 w 152400"/>
                <a:gd name="connsiteY0" fmla="*/ 0 h 104775"/>
                <a:gd name="connsiteX1" fmla="*/ 47625 w 152400"/>
                <a:gd name="connsiteY1" fmla="*/ 104775 h 104775"/>
                <a:gd name="connsiteX2" fmla="*/ 0 w 152400"/>
                <a:gd name="connsiteY2" fmla="*/ 57150 h 104775"/>
              </a:gdLst>
              <a:ahLst/>
              <a:cxnLst>
                <a:cxn ang="0">
                  <a:pos x="connsiteX0" y="connsiteY0"/>
                </a:cxn>
                <a:cxn ang="0">
                  <a:pos x="connsiteX1" y="connsiteY1"/>
                </a:cxn>
                <a:cxn ang="0">
                  <a:pos x="connsiteX2" y="connsiteY2"/>
                </a:cxn>
              </a:cxnLst>
              <a:rect l="l" t="t" r="r" b="b"/>
              <a:pathLst>
                <a:path w="152400" h="104775">
                  <a:moveTo>
                    <a:pt x="152400" y="0"/>
                  </a:moveTo>
                  <a:lnTo>
                    <a:pt x="47625" y="104775"/>
                  </a:lnTo>
                  <a:lnTo>
                    <a:pt x="0" y="57150"/>
                  </a:lnTo>
                </a:path>
              </a:pathLst>
            </a:custGeom>
            <a:noFill/>
            <a:ln w="28575" cap="flat">
              <a:solidFill>
                <a:schemeClr val="bg1"/>
              </a:solidFill>
              <a:prstDash val="solid"/>
              <a:round/>
            </a:ln>
          </p:spPr>
          <p:txBody>
            <a:bodyPr rtlCol="0" anchor="ctr"/>
            <a:lstStyle/>
            <a:p>
              <a:endParaRPr lang="en-IL"/>
            </a:p>
          </p:txBody>
        </p:sp>
      </p:grpSp>
      <p:grpSp>
        <p:nvGrpSpPr>
          <p:cNvPr id="30" name="Group 29">
            <a:extLst>
              <a:ext uri="{FF2B5EF4-FFF2-40B4-BE49-F238E27FC236}">
                <a16:creationId xmlns:a16="http://schemas.microsoft.com/office/drawing/2014/main" id="{DD3012E3-4BF6-7563-23DF-1F903DDC2877}"/>
              </a:ext>
            </a:extLst>
          </p:cNvPr>
          <p:cNvGrpSpPr/>
          <p:nvPr/>
        </p:nvGrpSpPr>
        <p:grpSpPr>
          <a:xfrm>
            <a:off x="6640041" y="4779691"/>
            <a:ext cx="5360872" cy="1103323"/>
            <a:chOff x="3969448" y="2443232"/>
            <a:chExt cx="5282503" cy="4427468"/>
          </a:xfrm>
        </p:grpSpPr>
        <p:sp>
          <p:nvSpPr>
            <p:cNvPr id="31" name="Rectangle: Rounded Corners 30">
              <a:extLst>
                <a:ext uri="{FF2B5EF4-FFF2-40B4-BE49-F238E27FC236}">
                  <a16:creationId xmlns:a16="http://schemas.microsoft.com/office/drawing/2014/main" id="{1AC35BE3-9827-CEA3-9FCE-A48B358A5D06}"/>
                </a:ext>
              </a:extLst>
            </p:cNvPr>
            <p:cNvSpPr/>
            <p:nvPr/>
          </p:nvSpPr>
          <p:spPr>
            <a:xfrm>
              <a:off x="3969448" y="2443232"/>
              <a:ext cx="5282503" cy="4427468"/>
            </a:xfrm>
            <a:prstGeom prst="roundRect">
              <a:avLst>
                <a:gd name="adj" fmla="val 4661"/>
              </a:avLst>
            </a:prstGeom>
            <a:solidFill>
              <a:srgbClr val="474D7B">
                <a:alpha val="25000"/>
              </a:srgbClr>
            </a:solidFill>
            <a:ln>
              <a:gradFill flip="none" rotWithShape="1">
                <a:gsLst>
                  <a:gs pos="84000">
                    <a:schemeClr val="bg1">
                      <a:alpha val="0"/>
                    </a:schemeClr>
                  </a:gs>
                  <a:gs pos="100000">
                    <a:schemeClr val="bg1">
                      <a:alpha val="10000"/>
                    </a:schemeClr>
                  </a:gs>
                </a:gsLst>
                <a:lin ang="18900000" scaled="1"/>
                <a:tileRect/>
              </a:gradFill>
            </a:ln>
            <a:effectLst/>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32" name="Rectangle: Rounded Corners 31">
              <a:extLst>
                <a:ext uri="{FF2B5EF4-FFF2-40B4-BE49-F238E27FC236}">
                  <a16:creationId xmlns:a16="http://schemas.microsoft.com/office/drawing/2014/main" id="{9F178894-E45F-27EF-0E65-FCD150C19672}"/>
                </a:ext>
              </a:extLst>
            </p:cNvPr>
            <p:cNvSpPr/>
            <p:nvPr/>
          </p:nvSpPr>
          <p:spPr>
            <a:xfrm>
              <a:off x="3969448" y="2443232"/>
              <a:ext cx="5282503" cy="4427468"/>
            </a:xfrm>
            <a:prstGeom prst="roundRect">
              <a:avLst>
                <a:gd name="adj" fmla="val 4661"/>
              </a:avLst>
            </a:prstGeom>
            <a:gradFill flip="none" rotWithShape="1">
              <a:gsLst>
                <a:gs pos="100000">
                  <a:srgbClr val="C5E0FF">
                    <a:alpha val="16000"/>
                  </a:srgbClr>
                </a:gs>
                <a:gs pos="0">
                  <a:srgbClr val="C5E0FF">
                    <a:lumMod val="100000"/>
                    <a:alpha val="0"/>
                  </a:srgbClr>
                </a:gs>
              </a:gsLst>
              <a:path path="circle">
                <a:fillToRect l="100000" t="100000"/>
              </a:path>
              <a:tileRect r="-100000" b="-100000"/>
            </a:gradFill>
            <a:ln>
              <a:solidFill>
                <a:srgbClr val="FFFFFF">
                  <a:alpha val="9000"/>
                </a:srgbClr>
              </a:solidFill>
            </a:ln>
            <a:effectLst/>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34" name="Rectangle: Rounded Corners 33">
              <a:extLst>
                <a:ext uri="{FF2B5EF4-FFF2-40B4-BE49-F238E27FC236}">
                  <a16:creationId xmlns:a16="http://schemas.microsoft.com/office/drawing/2014/main" id="{89ED5052-B5B1-77C2-B87B-3B9BB30839FB}"/>
                </a:ext>
              </a:extLst>
            </p:cNvPr>
            <p:cNvSpPr/>
            <p:nvPr/>
          </p:nvSpPr>
          <p:spPr>
            <a:xfrm>
              <a:off x="3969448" y="2443232"/>
              <a:ext cx="5282503" cy="4427468"/>
            </a:xfrm>
            <a:prstGeom prst="roundRect">
              <a:avLst>
                <a:gd name="adj" fmla="val 4661"/>
              </a:avLst>
            </a:prstGeom>
            <a:noFill/>
            <a:ln>
              <a:gradFill flip="none" rotWithShape="1">
                <a:gsLst>
                  <a:gs pos="78000">
                    <a:schemeClr val="bg1">
                      <a:alpha val="0"/>
                    </a:schemeClr>
                  </a:gs>
                  <a:gs pos="100000">
                    <a:schemeClr val="bg1">
                      <a:alpha val="13000"/>
                    </a:schemeClr>
                  </a:gs>
                </a:gsLst>
                <a:lin ang="600000" scaled="0"/>
                <a:tileRect/>
              </a:gra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35" name="Rectangle: Rounded Corners 34">
              <a:extLst>
                <a:ext uri="{FF2B5EF4-FFF2-40B4-BE49-F238E27FC236}">
                  <a16:creationId xmlns:a16="http://schemas.microsoft.com/office/drawing/2014/main" id="{7A527310-9851-AEB0-2194-CE261202F9AB}"/>
                </a:ext>
              </a:extLst>
            </p:cNvPr>
            <p:cNvSpPr/>
            <p:nvPr/>
          </p:nvSpPr>
          <p:spPr>
            <a:xfrm>
              <a:off x="3969448" y="2443232"/>
              <a:ext cx="5282503" cy="4427468"/>
            </a:xfrm>
            <a:prstGeom prst="roundRect">
              <a:avLst>
                <a:gd name="adj" fmla="val 4661"/>
              </a:avLst>
            </a:prstGeom>
            <a:noFill/>
            <a:ln>
              <a:gradFill flip="none" rotWithShape="1">
                <a:gsLst>
                  <a:gs pos="0">
                    <a:schemeClr val="bg1">
                      <a:alpha val="15000"/>
                    </a:schemeClr>
                  </a:gs>
                  <a:gs pos="47000">
                    <a:schemeClr val="bg1">
                      <a:alpha val="0"/>
                    </a:schemeClr>
                  </a:gs>
                </a:gsLst>
                <a:lin ang="27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grpSp>
      <p:grpSp>
        <p:nvGrpSpPr>
          <p:cNvPr id="36" name="Group 35">
            <a:extLst>
              <a:ext uri="{FF2B5EF4-FFF2-40B4-BE49-F238E27FC236}">
                <a16:creationId xmlns:a16="http://schemas.microsoft.com/office/drawing/2014/main" id="{4A22E1A5-8E14-9A3F-9F86-39AD768AECD7}"/>
              </a:ext>
            </a:extLst>
          </p:cNvPr>
          <p:cNvGrpSpPr/>
          <p:nvPr/>
        </p:nvGrpSpPr>
        <p:grpSpPr>
          <a:xfrm>
            <a:off x="7041093" y="5023931"/>
            <a:ext cx="4558767" cy="615553"/>
            <a:chOff x="1052761" y="5061155"/>
            <a:chExt cx="4558767" cy="615553"/>
          </a:xfrm>
        </p:grpSpPr>
        <p:sp>
          <p:nvSpPr>
            <p:cNvPr id="37" name="TextBox 36">
              <a:extLst>
                <a:ext uri="{FF2B5EF4-FFF2-40B4-BE49-F238E27FC236}">
                  <a16:creationId xmlns:a16="http://schemas.microsoft.com/office/drawing/2014/main" id="{1F16313B-4B47-D811-8B1F-982316456415}"/>
                </a:ext>
              </a:extLst>
            </p:cNvPr>
            <p:cNvSpPr txBox="1"/>
            <p:nvPr/>
          </p:nvSpPr>
          <p:spPr>
            <a:xfrm>
              <a:off x="1052761" y="5191252"/>
              <a:ext cx="1637027" cy="307777"/>
            </a:xfrm>
            <a:prstGeom prst="rect">
              <a:avLst/>
            </a:prstGeom>
            <a:noFill/>
          </p:spPr>
          <p:txBody>
            <a:bodyPr wrap="square" lIns="0" tIns="0" rIns="0" bIns="0" rtlCol="0">
              <a:spAutoFit/>
            </a:bodyPr>
            <a:lstStyle>
              <a:defPPr>
                <a:defRPr lang="en-US"/>
              </a:defPPr>
              <a:lvl1pPr>
                <a:spcAft>
                  <a:spcPts val="600"/>
                </a:spcAft>
                <a:defRPr sz="1400" spc="20">
                  <a:solidFill>
                    <a:sysClr val="windowText" lastClr="000000"/>
                  </a:solidFill>
                  <a:latin typeface="Arial Nova" panose="020B0504020202020204" pitchFamily="34" charset="0"/>
                </a:defRPr>
              </a:lvl1pPr>
            </a:lstStyle>
            <a:p>
              <a:r>
                <a:rPr lang="en-US" sz="2000">
                  <a:solidFill>
                    <a:schemeClr val="accent6"/>
                  </a:solidFill>
                  <a:latin typeface="Aptos SemiBold" panose="020B0004020202020204" pitchFamily="34" charset="0"/>
                </a:rPr>
                <a:t>A 3-year deal</a:t>
              </a:r>
            </a:p>
          </p:txBody>
        </p:sp>
        <p:sp>
          <p:nvSpPr>
            <p:cNvPr id="39" name="TextBox 38">
              <a:extLst>
                <a:ext uri="{FF2B5EF4-FFF2-40B4-BE49-F238E27FC236}">
                  <a16:creationId xmlns:a16="http://schemas.microsoft.com/office/drawing/2014/main" id="{7CC88B86-1FB7-4BFC-4DBF-258484EFC88A}"/>
                </a:ext>
              </a:extLst>
            </p:cNvPr>
            <p:cNvSpPr txBox="1"/>
            <p:nvPr/>
          </p:nvSpPr>
          <p:spPr>
            <a:xfrm>
              <a:off x="2714322" y="5191252"/>
              <a:ext cx="160422" cy="307777"/>
            </a:xfrm>
            <a:prstGeom prst="rect">
              <a:avLst/>
            </a:prstGeom>
            <a:noFill/>
          </p:spPr>
          <p:txBody>
            <a:bodyPr wrap="square" lIns="0" tIns="0" rIns="0" bIns="0" rtlCol="0">
              <a:spAutoFit/>
            </a:bodyPr>
            <a:lstStyle>
              <a:defPPr>
                <a:defRPr lang="en-US"/>
              </a:defPPr>
              <a:lvl1pPr>
                <a:spcAft>
                  <a:spcPts val="600"/>
                </a:spcAft>
                <a:defRPr sz="1400" spc="20">
                  <a:solidFill>
                    <a:sysClr val="windowText" lastClr="000000"/>
                  </a:solidFill>
                  <a:latin typeface="Arial Nova" panose="020B0504020202020204" pitchFamily="34" charset="0"/>
                </a:defRPr>
              </a:lvl1pPr>
            </a:lstStyle>
            <a:p>
              <a:r>
                <a:rPr lang="en-US" sz="2000">
                  <a:solidFill>
                    <a:schemeClr val="bg1"/>
                  </a:solidFill>
                  <a:latin typeface="Aptos SemiBold" panose="020B0004020202020204" pitchFamily="34" charset="0"/>
                </a:rPr>
                <a:t>=</a:t>
              </a:r>
            </a:p>
          </p:txBody>
        </p:sp>
        <p:sp>
          <p:nvSpPr>
            <p:cNvPr id="40" name="TextBox 39">
              <a:extLst>
                <a:ext uri="{FF2B5EF4-FFF2-40B4-BE49-F238E27FC236}">
                  <a16:creationId xmlns:a16="http://schemas.microsoft.com/office/drawing/2014/main" id="{5EEA341F-48F2-8BA3-D41D-6CB0737DAD9F}"/>
                </a:ext>
              </a:extLst>
            </p:cNvPr>
            <p:cNvSpPr txBox="1"/>
            <p:nvPr/>
          </p:nvSpPr>
          <p:spPr>
            <a:xfrm>
              <a:off x="3014393" y="5061155"/>
              <a:ext cx="2597135" cy="615553"/>
            </a:xfrm>
            <a:prstGeom prst="rect">
              <a:avLst/>
            </a:prstGeom>
            <a:noFill/>
          </p:spPr>
          <p:txBody>
            <a:bodyPr wrap="square" lIns="0" tIns="0" rIns="0" bIns="0" rtlCol="0">
              <a:spAutoFit/>
            </a:bodyPr>
            <a:lstStyle>
              <a:defPPr>
                <a:defRPr lang="en-US"/>
              </a:defPPr>
              <a:lvl1pPr>
                <a:spcAft>
                  <a:spcPts val="600"/>
                </a:spcAft>
                <a:defRPr sz="1400" spc="20">
                  <a:solidFill>
                    <a:sysClr val="windowText" lastClr="000000"/>
                  </a:solidFill>
                  <a:latin typeface="Arial Nova" panose="020B0504020202020204" pitchFamily="34" charset="0"/>
                </a:defRPr>
              </a:lvl1pPr>
            </a:lstStyle>
            <a:p>
              <a:r>
                <a:rPr lang="en-US" sz="2000">
                  <a:solidFill>
                    <a:schemeClr val="bg1"/>
                  </a:solidFill>
                  <a:latin typeface="Aptos SemiBold" panose="020B0004020202020204" pitchFamily="34" charset="0"/>
                </a:rPr>
                <a:t>an additional </a:t>
              </a:r>
              <a:r>
                <a:rPr lang="en-US" sz="2000">
                  <a:solidFill>
                    <a:schemeClr val="accent6"/>
                  </a:solidFill>
                  <a:latin typeface="Aptos SemiBold" panose="020B0004020202020204" pitchFamily="34" charset="0"/>
                </a:rPr>
                <a:t>5%</a:t>
              </a:r>
              <a:r>
                <a:rPr lang="en-US" sz="2000">
                  <a:solidFill>
                    <a:schemeClr val="accent4">
                      <a:lumMod val="60000"/>
                      <a:lumOff val="40000"/>
                    </a:schemeClr>
                  </a:solidFill>
                  <a:latin typeface="Aptos SemiBold" panose="020B0004020202020204" pitchFamily="34" charset="0"/>
                </a:rPr>
                <a:t> </a:t>
              </a:r>
              <a:r>
                <a:rPr lang="en-US" sz="2000">
                  <a:solidFill>
                    <a:schemeClr val="bg1"/>
                  </a:solidFill>
                  <a:latin typeface="Aptos SemiBold" panose="020B0004020202020204" pitchFamily="34" charset="0"/>
                </a:rPr>
                <a:t>to the standard discount </a:t>
              </a:r>
            </a:p>
          </p:txBody>
        </p:sp>
      </p:grpSp>
      <p:grpSp>
        <p:nvGrpSpPr>
          <p:cNvPr id="41" name="Group 40">
            <a:extLst>
              <a:ext uri="{FF2B5EF4-FFF2-40B4-BE49-F238E27FC236}">
                <a16:creationId xmlns:a16="http://schemas.microsoft.com/office/drawing/2014/main" id="{2B47E07A-4861-DFBD-BD04-ADC508761420}"/>
              </a:ext>
            </a:extLst>
          </p:cNvPr>
          <p:cNvGrpSpPr/>
          <p:nvPr/>
        </p:nvGrpSpPr>
        <p:grpSpPr>
          <a:xfrm>
            <a:off x="6428284" y="4596687"/>
            <a:ext cx="423512" cy="423512"/>
            <a:chOff x="452786" y="5133384"/>
            <a:chExt cx="423512" cy="423512"/>
          </a:xfrm>
        </p:grpSpPr>
        <p:sp>
          <p:nvSpPr>
            <p:cNvPr id="48" name="Oval 47">
              <a:extLst>
                <a:ext uri="{FF2B5EF4-FFF2-40B4-BE49-F238E27FC236}">
                  <a16:creationId xmlns:a16="http://schemas.microsoft.com/office/drawing/2014/main" id="{071E97CD-FDBE-86DE-4759-3EDFAB07A649}"/>
                </a:ext>
              </a:extLst>
            </p:cNvPr>
            <p:cNvSpPr/>
            <p:nvPr/>
          </p:nvSpPr>
          <p:spPr>
            <a:xfrm>
              <a:off x="452786" y="5133384"/>
              <a:ext cx="423512" cy="423512"/>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49" name="Graphic 1932">
              <a:extLst>
                <a:ext uri="{FF2B5EF4-FFF2-40B4-BE49-F238E27FC236}">
                  <a16:creationId xmlns:a16="http://schemas.microsoft.com/office/drawing/2014/main" id="{C627A7F2-8F93-B8FA-ED09-5C02755B7BBA}"/>
                </a:ext>
              </a:extLst>
            </p:cNvPr>
            <p:cNvSpPr/>
            <p:nvPr/>
          </p:nvSpPr>
          <p:spPr>
            <a:xfrm>
              <a:off x="585476" y="5284892"/>
              <a:ext cx="158131" cy="108715"/>
            </a:xfrm>
            <a:custGeom>
              <a:avLst/>
              <a:gdLst>
                <a:gd name="connsiteX0" fmla="*/ 152400 w 152400"/>
                <a:gd name="connsiteY0" fmla="*/ 0 h 104775"/>
                <a:gd name="connsiteX1" fmla="*/ 47625 w 152400"/>
                <a:gd name="connsiteY1" fmla="*/ 104775 h 104775"/>
                <a:gd name="connsiteX2" fmla="*/ 0 w 152400"/>
                <a:gd name="connsiteY2" fmla="*/ 57150 h 104775"/>
              </a:gdLst>
              <a:ahLst/>
              <a:cxnLst>
                <a:cxn ang="0">
                  <a:pos x="connsiteX0" y="connsiteY0"/>
                </a:cxn>
                <a:cxn ang="0">
                  <a:pos x="connsiteX1" y="connsiteY1"/>
                </a:cxn>
                <a:cxn ang="0">
                  <a:pos x="connsiteX2" y="connsiteY2"/>
                </a:cxn>
              </a:cxnLst>
              <a:rect l="l" t="t" r="r" b="b"/>
              <a:pathLst>
                <a:path w="152400" h="104775">
                  <a:moveTo>
                    <a:pt x="152400" y="0"/>
                  </a:moveTo>
                  <a:lnTo>
                    <a:pt x="47625" y="104775"/>
                  </a:lnTo>
                  <a:lnTo>
                    <a:pt x="0" y="57150"/>
                  </a:lnTo>
                </a:path>
              </a:pathLst>
            </a:custGeom>
            <a:noFill/>
            <a:ln w="28575" cap="flat">
              <a:solidFill>
                <a:schemeClr val="bg1"/>
              </a:solidFill>
              <a:prstDash val="solid"/>
              <a:round/>
            </a:ln>
          </p:spPr>
          <p:txBody>
            <a:bodyPr rtlCol="0" anchor="ctr"/>
            <a:lstStyle/>
            <a:p>
              <a:endParaRPr lang="en-IL"/>
            </a:p>
          </p:txBody>
        </p:sp>
      </p:grpSp>
      <p:cxnSp>
        <p:nvCxnSpPr>
          <p:cNvPr id="52" name="Straight Connector 51">
            <a:extLst>
              <a:ext uri="{FF2B5EF4-FFF2-40B4-BE49-F238E27FC236}">
                <a16:creationId xmlns:a16="http://schemas.microsoft.com/office/drawing/2014/main" id="{CD87DB50-A574-9958-59C1-B005B2F122F7}"/>
              </a:ext>
            </a:extLst>
          </p:cNvPr>
          <p:cNvCxnSpPr>
            <a:cxnSpLocks/>
          </p:cNvCxnSpPr>
          <p:nvPr/>
        </p:nvCxnSpPr>
        <p:spPr>
          <a:xfrm>
            <a:off x="600716" y="2386883"/>
            <a:ext cx="11415437" cy="0"/>
          </a:xfrm>
          <a:prstGeom prst="line">
            <a:avLst/>
          </a:prstGeom>
          <a:ln>
            <a:solidFill>
              <a:srgbClr val="E5E7FF">
                <a:alpha val="34902"/>
              </a:srgb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BE984A36-6297-C0D9-827C-1C744C43899D}"/>
              </a:ext>
            </a:extLst>
          </p:cNvPr>
          <p:cNvCxnSpPr>
            <a:cxnSpLocks/>
          </p:cNvCxnSpPr>
          <p:nvPr/>
        </p:nvCxnSpPr>
        <p:spPr>
          <a:xfrm>
            <a:off x="600716" y="6303563"/>
            <a:ext cx="11415437" cy="0"/>
          </a:xfrm>
          <a:prstGeom prst="line">
            <a:avLst/>
          </a:prstGeom>
          <a:ln>
            <a:solidFill>
              <a:srgbClr val="E5E7FF">
                <a:alpha val="34902"/>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8526401"/>
      </p:ext>
    </p:extLst>
  </p:cSld>
  <p:clrMapOvr>
    <a:masterClrMapping/>
  </p:clrMapOvr>
</p:sld>
</file>

<file path=ppt/theme/theme1.xml><?xml version="1.0" encoding="utf-8"?>
<a:theme xmlns:a="http://schemas.openxmlformats.org/drawingml/2006/main" name="No Logo and Page Number">
  <a:themeElements>
    <a:clrScheme name="Checkmarx">
      <a:dk1>
        <a:srgbClr val="121185"/>
      </a:dk1>
      <a:lt1>
        <a:srgbClr val="FCF9FE"/>
      </a:lt1>
      <a:dk2>
        <a:srgbClr val="353AB0"/>
      </a:dk2>
      <a:lt2>
        <a:srgbClr val="E5E7FF"/>
      </a:lt2>
      <a:accent1>
        <a:srgbClr val="0C182F"/>
      </a:accent1>
      <a:accent2>
        <a:srgbClr val="171B5C"/>
      </a:accent2>
      <a:accent3>
        <a:srgbClr val="3B29A0"/>
      </a:accent3>
      <a:accent4>
        <a:srgbClr val="6B34FD"/>
      </a:accent4>
      <a:accent5>
        <a:srgbClr val="1983FA"/>
      </a:accent5>
      <a:accent6>
        <a:srgbClr val="14BCB2"/>
      </a:accent6>
      <a:hlink>
        <a:srgbClr val="8558FD"/>
      </a:hlink>
      <a:folHlink>
        <a:srgbClr val="D1DBFE"/>
      </a:folHlink>
    </a:clrScheme>
    <a:fontScheme name="Arial Nova">
      <a:majorFont>
        <a:latin typeface="Arial Nova"/>
        <a:ea typeface=""/>
        <a:cs typeface="Arial Nova"/>
      </a:majorFont>
      <a:minorFont>
        <a:latin typeface="Arial Nova"/>
        <a:ea typeface=""/>
        <a:cs typeface="Arial Nov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9" id="{75059889-6BB4-004D-B823-09B20DBC2F0C}" vid="{558CDF6D-945E-D445-A8E7-0ECB7B87F8D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84B324FC5BF2648BEB4FEDBDF5343F2" ma:contentTypeVersion="18" ma:contentTypeDescription="Create a new document." ma:contentTypeScope="" ma:versionID="5ea19871913d71c22c3190ffbd8e4084">
  <xsd:schema xmlns:xsd="http://www.w3.org/2001/XMLSchema" xmlns:xs="http://www.w3.org/2001/XMLSchema" xmlns:p="http://schemas.microsoft.com/office/2006/metadata/properties" xmlns:ns2="034291c2-a097-4392-b779-9b0bec63b0ac" xmlns:ns3="508c4bab-b5a2-4465-a678-f16623814cca" targetNamespace="http://schemas.microsoft.com/office/2006/metadata/properties" ma:root="true" ma:fieldsID="efd10c84c4c291aa248a5722c0d6fe52" ns2:_="" ns3:_="">
    <xsd:import namespace="034291c2-a097-4392-b779-9b0bec63b0ac"/>
    <xsd:import namespace="508c4bab-b5a2-4465-a678-f16623814cca"/>
    <xsd:element name="properties">
      <xsd:complexType>
        <xsd:sequence>
          <xsd:element name="documentManagement">
            <xsd:complexType>
              <xsd:all>
                <xsd:element ref="ns2:MediaServiceMetadata" minOccurs="0"/>
                <xsd:element ref="ns2:MediaServiceFastMetadata" minOccurs="0"/>
                <xsd:element ref="ns2:MediaLengthInSeconds" minOccurs="0"/>
                <xsd:element ref="ns2:MediaServiceAutoKeyPoints" minOccurs="0"/>
                <xsd:element ref="ns2:MediaServiceKeyPoints" minOccurs="0"/>
                <xsd:element ref="ns2:MediaServiceDateTaken"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Location" minOccurs="0"/>
                <xsd:element ref="ns2:TypeofDocument" minOccurs="0"/>
                <xsd:element ref="ns2:lcf76f155ced4ddcb4097134ff3c332f"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34291c2-a097-4392-b779-9b0bec63b0a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LengthInSeconds" ma:index="10" nillable="true" ma:displayName="MediaLengthInSeconds" ma:hidden="true" ma:internalName="MediaLengthInSeconds" ma:readOnly="true">
      <xsd:simpleType>
        <xsd:restriction base="dms:Unknown"/>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DateTaken" ma:index="13" nillable="true" ma:displayName="MediaServiceDateTaken" ma:hidden="true" ma:internalName="MediaServiceDateTake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TypeofDocument" ma:index="20" nillable="true" ma:displayName="Type of Document" ma:description="Solution Brief vs. Services Brief" ma:format="Dropdown" ma:internalName="TypeofDocument">
      <xsd:simpleType>
        <xsd:restriction base="dms:Choice">
          <xsd:enumeration value="Solution Brief"/>
          <xsd:enumeration value="Services Brief"/>
          <xsd:enumeration value="Choice 3"/>
        </xsd:restrictio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445e0df1-018f-4951-9082-d4aedfee347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08c4bab-b5a2-4465-a678-f16623814cca"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034291c2-a097-4392-b779-9b0bec63b0ac">
      <Terms xmlns="http://schemas.microsoft.com/office/infopath/2007/PartnerControls"/>
    </lcf76f155ced4ddcb4097134ff3c332f>
    <SharedWithUsers xmlns="508c4bab-b5a2-4465-a678-f16623814cca">
      <UserInfo>
        <DisplayName>Renny Shen</DisplayName>
        <AccountId>323</AccountId>
        <AccountType/>
      </UserInfo>
    </SharedWithUsers>
    <TypeofDocument xmlns="034291c2-a097-4392-b779-9b0bec63b0ac" xsi:nil="true"/>
  </documentManagement>
</p:properties>
</file>

<file path=customXml/itemProps1.xml><?xml version="1.0" encoding="utf-8"?>
<ds:datastoreItem xmlns:ds="http://schemas.openxmlformats.org/officeDocument/2006/customXml" ds:itemID="{2D9B141A-0B24-47CC-B78F-7B8448E43B77}">
  <ds:schemaRefs>
    <ds:schemaRef ds:uri="http://schemas.microsoft.com/sharepoint/v3/contenttype/forms"/>
  </ds:schemaRefs>
</ds:datastoreItem>
</file>

<file path=customXml/itemProps2.xml><?xml version="1.0" encoding="utf-8"?>
<ds:datastoreItem xmlns:ds="http://schemas.openxmlformats.org/officeDocument/2006/customXml" ds:itemID="{96D601C4-DEFA-471F-92DD-F9BFBBA67073}">
  <ds:schemaRefs>
    <ds:schemaRef ds:uri="034291c2-a097-4392-b779-9b0bec63b0ac"/>
    <ds:schemaRef ds:uri="508c4bab-b5a2-4465-a678-f16623814cc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C462AAA4-8305-485D-823D-832552CF9A46}">
  <ds:schemaRefs>
    <ds:schemaRef ds:uri="034291c2-a097-4392-b779-9b0bec63b0ac"/>
    <ds:schemaRef ds:uri="508c4bab-b5a2-4465-a678-f16623814cca"/>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No Logo and Page Number</Template>
  <Application>Microsoft Office PowerPoint</Application>
  <PresentationFormat>מותאם אישית</PresentationFormat>
  <Slides>20</Slides>
  <Notes>2</Notes>
  <HiddenSlides>0</HiddenSlides>
  <ScaleCrop>false</ScaleCrop>
  <HeadingPairs>
    <vt:vector size="4" baseType="variant">
      <vt:variant>
        <vt:lpstr>ערכת נושא</vt:lpstr>
      </vt:variant>
      <vt:variant>
        <vt:i4>1</vt:i4>
      </vt:variant>
      <vt:variant>
        <vt:lpstr>כותרות שקופיות</vt:lpstr>
      </vt:variant>
      <vt:variant>
        <vt:i4>20</vt:i4>
      </vt:variant>
    </vt:vector>
  </HeadingPairs>
  <TitlesOfParts>
    <vt:vector size="21" baseType="lpstr">
      <vt:lpstr>No Logo and Page Number</vt:lpstr>
      <vt:lpstr>מצגת של PowerPoint‏</vt:lpstr>
      <vt:lpstr>Why Partner with Checkmarx</vt:lpstr>
      <vt:lpstr>מצגת של PowerPoint‏</vt:lpstr>
      <vt:lpstr>Our Partner Promise</vt:lpstr>
      <vt:lpstr>Our Partner Program</vt:lpstr>
      <vt:lpstr>Our Partner Program Tiers</vt:lpstr>
      <vt:lpstr>Benefits &amp; Eligibility Requirements</vt:lpstr>
      <vt:lpstr>Program Benefits – Partner Discounts </vt:lpstr>
      <vt:lpstr>Discounts Explained</vt:lpstr>
      <vt:lpstr>Partner  Tiers  Benefits</vt:lpstr>
      <vt:lpstr>Program Qualifying Requirements</vt:lpstr>
      <vt:lpstr>מצגת של PowerPoint‏</vt:lpstr>
      <vt:lpstr>Our Partner Certification Tracks</vt:lpstr>
      <vt:lpstr>Breakdown of Certifications</vt:lpstr>
      <vt:lpstr>Deal Registration Process</vt:lpstr>
      <vt:lpstr>Deal Registration Process</vt:lpstr>
      <vt:lpstr>Checkmarx Deal Registration</vt:lpstr>
      <vt:lpstr>מצגת של PowerPoint‏</vt:lpstr>
      <vt:lpstr>מצגת של PowerPoint‏</vt:lpstr>
      <vt:lpstr>מצגת של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Suzy Worbey</dc:creator>
  <cp:revision>20</cp:revision>
  <dcterms:created xsi:type="dcterms:W3CDTF">2024-06-05T10:21:21Z</dcterms:created>
  <dcterms:modified xsi:type="dcterms:W3CDTF">2024-09-20T11:57:57Z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0x010100484B324FC5BF2648BEB4FEDBDF5343F2</vt:lpwstr>
  </property>
</Properties>
</file>